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59" r:id="rId10"/>
    <p:sldId id="256" r:id="rId11"/>
    <p:sldId id="257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C5BF4-71B0-401E-B2A9-EEE931E5B23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ACD8-3377-4C38-84AC-F371D8B9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C5BF4-71B0-401E-B2A9-EEE931E5B23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ACD8-3377-4C38-84AC-F371D8B9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C5BF4-71B0-401E-B2A9-EEE931E5B23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ACD8-3377-4C38-84AC-F371D8B9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C5BF4-71B0-401E-B2A9-EEE931E5B23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ACD8-3377-4C38-84AC-F371D8B9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C5BF4-71B0-401E-B2A9-EEE931E5B23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ACD8-3377-4C38-84AC-F371D8B9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C5BF4-71B0-401E-B2A9-EEE931E5B23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ACD8-3377-4C38-84AC-F371D8B9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C5BF4-71B0-401E-B2A9-EEE931E5B23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ACD8-3377-4C38-84AC-F371D8B9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C5BF4-71B0-401E-B2A9-EEE931E5B23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ACD8-3377-4C38-84AC-F371D8B9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C5BF4-71B0-401E-B2A9-EEE931E5B23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ACD8-3377-4C38-84AC-F371D8B9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C5BF4-71B0-401E-B2A9-EEE931E5B23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ACD8-3377-4C38-84AC-F371D8B9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C5BF4-71B0-401E-B2A9-EEE931E5B23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ACD8-3377-4C38-84AC-F371D8B9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C5BF4-71B0-401E-B2A9-EEE931E5B23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ACD8-3377-4C38-84AC-F371D8B9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person (or sometimes an animal) who figures in the action of a literary work.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Flashback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467600" cy="23622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5100" b="1" dirty="0" smtClean="0">
                <a:solidFill>
                  <a:srgbClr val="FF0000"/>
                </a:solidFill>
              </a:rPr>
              <a:t>a section of literary work that presents an</a:t>
            </a:r>
          </a:p>
          <a:p>
            <a:pPr algn="l"/>
            <a:r>
              <a:rPr lang="en-US" sz="5100" b="1" dirty="0" smtClean="0">
                <a:solidFill>
                  <a:srgbClr val="FF0000"/>
                </a:solidFill>
              </a:rPr>
              <a:t>event or series of events that occurred </a:t>
            </a:r>
            <a:r>
              <a:rPr lang="en-US" sz="5100" b="1" smtClean="0">
                <a:solidFill>
                  <a:srgbClr val="FF0000"/>
                </a:solidFill>
              </a:rPr>
              <a:t>earlier </a:t>
            </a:r>
            <a:r>
              <a:rPr lang="en-US" sz="5100" b="1" smtClean="0">
                <a:solidFill>
                  <a:srgbClr val="FF0000"/>
                </a:solidFill>
              </a:rPr>
              <a:t>than </a:t>
            </a:r>
            <a:r>
              <a:rPr lang="en-US" sz="5100" b="1" dirty="0" smtClean="0">
                <a:solidFill>
                  <a:srgbClr val="FF0000"/>
                </a:solidFill>
              </a:rPr>
              <a:t>the current time in the work. </a:t>
            </a:r>
            <a:r>
              <a:rPr lang="en-US" sz="5100" dirty="0" smtClean="0">
                <a:solidFill>
                  <a:schemeClr val="tx1"/>
                </a:solidFill>
              </a:rPr>
              <a:t>Writers use flashback to provide background information.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atmosphere, </a:t>
            </a: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emotion created in the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reader by part or all of a literary work..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The</a:t>
            </a:r>
          </a:p>
          <a:p>
            <a:pPr>
              <a:buNone/>
            </a:pPr>
            <a:r>
              <a:rPr lang="en-US" dirty="0" smtClean="0"/>
              <a:t>writer evokes in the reader an emotional</a:t>
            </a:r>
          </a:p>
          <a:p>
            <a:pPr>
              <a:buNone/>
            </a:pPr>
            <a:r>
              <a:rPr lang="en-US" dirty="0" smtClean="0"/>
              <a:t>response – such as fear, discomfort, longing,</a:t>
            </a:r>
          </a:p>
          <a:p>
            <a:pPr>
              <a:buNone/>
            </a:pPr>
            <a:r>
              <a:rPr lang="en-US" dirty="0" smtClean="0"/>
              <a:t>empathy, or anticipation – by using descriptive</a:t>
            </a:r>
          </a:p>
          <a:p>
            <a:pPr>
              <a:buNone/>
            </a:pPr>
            <a:r>
              <a:rPr lang="en-US" dirty="0" smtClean="0"/>
              <a:t>language and sensory details.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central idea in a literary work. The main idea</a:t>
            </a:r>
          </a:p>
          <a:p>
            <a:pPr>
              <a:buNone/>
            </a:pPr>
            <a:r>
              <a:rPr lang="en-US" dirty="0" smtClean="0"/>
              <a:t>of the work. What the author wants you to learn</a:t>
            </a:r>
          </a:p>
          <a:p>
            <a:pPr>
              <a:buNone/>
            </a:pPr>
            <a:r>
              <a:rPr lang="en-US" dirty="0" smtClean="0"/>
              <a:t>as a reader. The moral to the story.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Protagonist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main character or the central figure in a literary work.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Antagonist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Character who is pitted against a protagonist.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Characters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Flat Character or one dimensional character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character who exhibits a single dominant quality or character trait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Round character or three dimensional character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Exhibits a complexity of traits associated with actual human beings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Characters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Static Character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character that does not change during the course of the action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Dynamic Character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character that does change during the course of the 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Character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Reappears over and over in stories throughout history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Foreshadowing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the act of presenting materials that</a:t>
            </a:r>
          </a:p>
          <a:p>
            <a:pPr>
              <a:buNone/>
            </a:pPr>
            <a:r>
              <a:rPr lang="en-US" sz="4000" dirty="0" smtClean="0"/>
              <a:t>hint at events to occur later in a story.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255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Character </vt:lpstr>
      <vt:lpstr>Protagonist </vt:lpstr>
      <vt:lpstr>Antagonist </vt:lpstr>
      <vt:lpstr>Types of Characters </vt:lpstr>
      <vt:lpstr>Types of Characters</vt:lpstr>
      <vt:lpstr>Types of Characters  </vt:lpstr>
      <vt:lpstr>Types of Characters </vt:lpstr>
      <vt:lpstr>Stock Character </vt:lpstr>
      <vt:lpstr>Foreshadowing </vt:lpstr>
      <vt:lpstr>Flashback</vt:lpstr>
      <vt:lpstr>Mood</vt:lpstr>
      <vt:lpstr>Theme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/ Summarize</dc:title>
  <dc:creator>pcerrasco</dc:creator>
  <cp:lastModifiedBy>pcerrasco</cp:lastModifiedBy>
  <cp:revision>9</cp:revision>
  <dcterms:created xsi:type="dcterms:W3CDTF">2014-09-22T11:07:23Z</dcterms:created>
  <dcterms:modified xsi:type="dcterms:W3CDTF">2015-10-07T12:25:29Z</dcterms:modified>
</cp:coreProperties>
</file>