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5A53-FE5C-4137-BC15-7597F8F026EF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6D75-109A-4DB6-98EA-CE81EA0AC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5A53-FE5C-4137-BC15-7597F8F026EF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6D75-109A-4DB6-98EA-CE81EA0AC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5A53-FE5C-4137-BC15-7597F8F026EF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6D75-109A-4DB6-98EA-CE81EA0AC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5A53-FE5C-4137-BC15-7597F8F026EF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6D75-109A-4DB6-98EA-CE81EA0AC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5A53-FE5C-4137-BC15-7597F8F026EF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6D75-109A-4DB6-98EA-CE81EA0AC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5A53-FE5C-4137-BC15-7597F8F026EF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6D75-109A-4DB6-98EA-CE81EA0AC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5A53-FE5C-4137-BC15-7597F8F026EF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6D75-109A-4DB6-98EA-CE81EA0AC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5A53-FE5C-4137-BC15-7597F8F026EF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6D75-109A-4DB6-98EA-CE81EA0AC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5A53-FE5C-4137-BC15-7597F8F026EF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6D75-109A-4DB6-98EA-CE81EA0AC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5A53-FE5C-4137-BC15-7597F8F026EF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6D75-109A-4DB6-98EA-CE81EA0AC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5A53-FE5C-4137-BC15-7597F8F026EF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6D75-109A-4DB6-98EA-CE81EA0AC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D5A53-FE5C-4137-BC15-7597F8F026EF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76D75-109A-4DB6-98EA-CE81EA0AC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Short Story Elements</a:t>
            </a:r>
            <a:br>
              <a:rPr lang="en-US" sz="5400" b="1" dirty="0" smtClean="0">
                <a:solidFill>
                  <a:srgbClr val="FF0000"/>
                </a:solidFill>
              </a:rPr>
            </a:b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5 Parts of Plot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800" b="1" dirty="0"/>
              <a:t>(5) </a:t>
            </a:r>
            <a:r>
              <a:rPr lang="en-US" sz="4800" b="1" dirty="0" smtClean="0"/>
              <a:t>Conclusion / Resolution </a:t>
            </a:r>
            <a:endParaRPr lang="en-US" sz="4800" b="1" dirty="0"/>
          </a:p>
          <a:p>
            <a:r>
              <a:rPr lang="en-US" sz="4800" b="1" dirty="0"/>
              <a:t>The resolution or ending of the story.  Event or events that occur after the climax, but before the story’s actual ending.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/>
              <a:t>Time and place in which a story happens.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Conflict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The </a:t>
            </a:r>
            <a:r>
              <a:rPr lang="en-US" sz="4800" b="1" dirty="0"/>
              <a:t>problems or struggle in the story.</a:t>
            </a:r>
          </a:p>
          <a:p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Characters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Main </a:t>
            </a:r>
            <a:r>
              <a:rPr lang="en-US" sz="4800" dirty="0"/>
              <a:t>and minor characters’ whose thoughts and actions greatly impact the plot</a:t>
            </a:r>
            <a:r>
              <a:rPr lang="en-US" sz="4800" dirty="0" smtClean="0"/>
              <a:t>.</a:t>
            </a:r>
          </a:p>
          <a:p>
            <a:r>
              <a:rPr lang="en-US" sz="4800" dirty="0" smtClean="0"/>
              <a:t>Protagonist – main character</a:t>
            </a:r>
          </a:p>
          <a:p>
            <a:r>
              <a:rPr lang="en-US" sz="4800" dirty="0" smtClean="0"/>
              <a:t>Antagonist – Opposes main character </a:t>
            </a:r>
            <a:endParaRPr lang="en-US" sz="4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</a:t>
            </a:r>
            <a:endParaRPr lang="en-US" dirty="0"/>
          </a:p>
          <a:p>
            <a:r>
              <a:rPr lang="en-US" sz="4800" b="1" dirty="0"/>
              <a:t>The order in which the author has chosen to convey the events in a story.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5 Parts of Plot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b="1" dirty="0"/>
              <a:t>(1) Exposition</a:t>
            </a:r>
          </a:p>
          <a:p>
            <a:r>
              <a:rPr lang="en-US" sz="4400" b="1" dirty="0"/>
              <a:t>The introduction of the setting, characters, and conflict.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5 Parts of Plot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800" b="1" dirty="0"/>
              <a:t>(2) Rising Action</a:t>
            </a:r>
          </a:p>
          <a:p>
            <a:r>
              <a:rPr lang="en-US" sz="4800" dirty="0"/>
              <a:t>Events that build to the point of greatest conflict.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5 Parts of Plot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800" b="1" dirty="0"/>
              <a:t>(3) Climax</a:t>
            </a:r>
          </a:p>
          <a:p>
            <a:r>
              <a:rPr lang="en-US" sz="4800" dirty="0"/>
              <a:t>The most suspense and action in the story.  The peak of the story.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5 Parts of Plot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800" b="1" dirty="0"/>
              <a:t>(4) Falling Action</a:t>
            </a:r>
          </a:p>
          <a:p>
            <a:r>
              <a:rPr lang="en-US" sz="4800" b="1" dirty="0"/>
              <a:t>The conflict begins to unravel and usually the last moment of suspense.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181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Short Story Elements </vt:lpstr>
      <vt:lpstr>Setting</vt:lpstr>
      <vt:lpstr>Conflict </vt:lpstr>
      <vt:lpstr>Characters </vt:lpstr>
      <vt:lpstr>Plot</vt:lpstr>
      <vt:lpstr>5 Parts of Plot </vt:lpstr>
      <vt:lpstr>5 Parts of Plot </vt:lpstr>
      <vt:lpstr>5 Parts of Plot </vt:lpstr>
      <vt:lpstr>5 Parts of Plot </vt:lpstr>
      <vt:lpstr>5 Parts of Plot 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Story Elements </dc:title>
  <dc:creator>pcerrasco</dc:creator>
  <cp:lastModifiedBy>pcerrasco</cp:lastModifiedBy>
  <cp:revision>4</cp:revision>
  <dcterms:created xsi:type="dcterms:W3CDTF">2014-09-09T11:24:27Z</dcterms:created>
  <dcterms:modified xsi:type="dcterms:W3CDTF">2014-09-09T17:16:22Z</dcterms:modified>
</cp:coreProperties>
</file>