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97DF-EE49-4A71-81CD-12ACA43879A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7EA0-D61D-4D9C-AC04-A67AAED27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embed/ILY2r6gOGDA?autoplay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0wDU-oYQN0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hCxE6i_Szo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IIT0ra9-mT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cmOBbxgxKv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embed/FgG6LPnkfto?autoplay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IWbq639bsY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embed/TTGHLdr-iak?autoplay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embed/D2XHob_nVbw?autoplay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embed/v8QXNyCvDP4?autoplay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XQOBsOmR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\Desktop\1955__Rosa_Parks__The_Bus_Boycott__MLK_is_Arrested__1956__Bus_Segregation_Becomes_Illegal.as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sgC09oMIwL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0lD37bq8Y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\Desktop\Birmingham__AL__1963__Children_Jailed__Protests_and_Police_Brutality__JFK_Pushes_Civil_Rights_Act_Th.asf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>
                <a:hlinkClick r:id="rId2"/>
              </a:rPr>
              <a:t>1865 </a:t>
            </a:r>
            <a:r>
              <a:rPr lang="en-US" u="sng" dirty="0">
                <a:hlinkClick r:id="rId2"/>
              </a:rPr>
              <a:t>– The 13</a:t>
            </a:r>
            <a:r>
              <a:rPr lang="en-US" u="sng" baseline="30000" dirty="0">
                <a:hlinkClick r:id="rId2"/>
              </a:rPr>
              <a:t>th</a:t>
            </a:r>
            <a:r>
              <a:rPr lang="en-US" u="sng" dirty="0">
                <a:hlinkClick r:id="rId2"/>
              </a:rPr>
              <a:t> Amendment, “black codes”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13th-amendment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905000"/>
            <a:ext cx="5257800" cy="455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March on Washington 1963</a:t>
            </a:r>
            <a:endParaRPr lang="en-US" dirty="0"/>
          </a:p>
        </p:txBody>
      </p:sp>
      <p:pic>
        <p:nvPicPr>
          <p:cNvPr id="6" name="Content Placeholder 5" descr="w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752600"/>
            <a:ext cx="49530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Church Bombing-JFK Assignation 1964</a:t>
            </a:r>
            <a:endParaRPr lang="en-US" dirty="0"/>
          </a:p>
        </p:txBody>
      </p:sp>
      <p:pic>
        <p:nvPicPr>
          <p:cNvPr id="6" name="Content Placeholder 5" descr="birmingham-bomb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3418" y="1600200"/>
            <a:ext cx="71171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Martin Luther King 1965</a:t>
            </a:r>
            <a:endParaRPr lang="en-US" dirty="0"/>
          </a:p>
        </p:txBody>
      </p:sp>
      <p:pic>
        <p:nvPicPr>
          <p:cNvPr id="6" name="Content Placeholder 5" descr="mlk lif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828800"/>
            <a:ext cx="4419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MLK Assassinated 1968</a:t>
            </a:r>
            <a:endParaRPr lang="en-US" dirty="0"/>
          </a:p>
        </p:txBody>
      </p:sp>
      <p:pic>
        <p:nvPicPr>
          <p:cNvPr id="6" name="Content Placeholder 5" descr="mlk_tou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7391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1896 – </a:t>
            </a:r>
            <a:r>
              <a:rPr lang="en-US" i="1" u="sng" dirty="0" err="1">
                <a:hlinkClick r:id="rId2"/>
              </a:rPr>
              <a:t>Plessy</a:t>
            </a:r>
            <a:r>
              <a:rPr lang="en-US" i="1" u="sng" dirty="0">
                <a:hlinkClick r:id="rId2"/>
              </a:rPr>
              <a:t> vs. Ferguson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ount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0300" y="1754981"/>
            <a:ext cx="6883400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1931 – Scottsboro Trials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scot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6553200" cy="524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1954 – </a:t>
            </a:r>
            <a:r>
              <a:rPr lang="en-US" i="1" u="sng" dirty="0">
                <a:hlinkClick r:id="rId2"/>
              </a:rPr>
              <a:t>Brown vs. Board of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rown 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143000"/>
            <a:ext cx="5638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hlinkClick r:id="rId2"/>
              </a:rPr>
              <a:t>1954 – </a:t>
            </a:r>
            <a:r>
              <a:rPr lang="en-US" i="1" u="sng" dirty="0" smtClean="0">
                <a:hlinkClick r:id="rId2"/>
              </a:rPr>
              <a:t>Brown vs. Board of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own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6477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1955 – Emmett </a:t>
            </a:r>
            <a:r>
              <a:rPr lang="en-US" u="sng" dirty="0" smtClean="0">
                <a:hlinkClick r:id="rId2"/>
              </a:rPr>
              <a:t>Till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4" name="Content Placeholder 3" descr="ti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676400"/>
            <a:ext cx="4495799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1955 Rosa Parks The Bus Boycott </a:t>
            </a:r>
            <a:endParaRPr lang="en-US" dirty="0"/>
          </a:p>
        </p:txBody>
      </p:sp>
      <p:pic>
        <p:nvPicPr>
          <p:cNvPr id="4" name="1955__Rosa_Parks__The_Bus_Boycott__MLK_is_Arrested__1956__Bus_Segregation_Becomes_Illegal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828800"/>
            <a:ext cx="4800600" cy="3254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1960 – To Kill A Mockingbird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k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752600"/>
            <a:ext cx="51054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Birmingham 1963</a:t>
            </a:r>
            <a:endParaRPr lang="en-US" dirty="0"/>
          </a:p>
        </p:txBody>
      </p:sp>
      <p:pic>
        <p:nvPicPr>
          <p:cNvPr id="4" name="Birmingham__AL__1963__Children_Jailed__Protests_and_Police_Brutality__JFK_Pushes_Civil_Rights_Act_Th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2133600"/>
            <a:ext cx="4876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59</Words>
  <Application>Microsoft Office PowerPoint</Application>
  <PresentationFormat>On-screen Show (4:3)</PresentationFormat>
  <Paragraphs>13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1865 – The 13th Amendment, “black codes” </vt:lpstr>
      <vt:lpstr>1896 – Plessy vs. Ferguson </vt:lpstr>
      <vt:lpstr>1931 – Scottsboro Trials </vt:lpstr>
      <vt:lpstr>1954 – Brown vs. Board of Education </vt:lpstr>
      <vt:lpstr>1954 – Brown vs. Board of Education </vt:lpstr>
      <vt:lpstr>1955 – Emmett Till </vt:lpstr>
      <vt:lpstr>1955 Rosa Parks The Bus Boycott </vt:lpstr>
      <vt:lpstr>1960 – To Kill A Mockingbird </vt:lpstr>
      <vt:lpstr>Birmingham 1963</vt:lpstr>
      <vt:lpstr>March on Washington 1963</vt:lpstr>
      <vt:lpstr>Church Bombing-JFK Assignation 1964</vt:lpstr>
      <vt:lpstr>Martin Luther King 1965</vt:lpstr>
      <vt:lpstr>MLK Assassinated 1968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&lt;iframe width="1680" height="949" src="//www.youtube.com/embed/ILY2r6gOGDA" frameborder="0" allowfullscreen&gt;&lt;/iframe&gt;</dc:title>
  <dc:creator>Me</dc:creator>
  <cp:lastModifiedBy>pcerrasco</cp:lastModifiedBy>
  <cp:revision>23</cp:revision>
  <dcterms:created xsi:type="dcterms:W3CDTF">2014-12-07T17:13:47Z</dcterms:created>
  <dcterms:modified xsi:type="dcterms:W3CDTF">2014-12-08T12:15:04Z</dcterms:modified>
</cp:coreProperties>
</file>