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9FE-EB16-4E3D-B2CB-CC8FD9A1E22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32F7-E046-4B05-A3B6-7E0B2B43D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9FE-EB16-4E3D-B2CB-CC8FD9A1E22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32F7-E046-4B05-A3B6-7E0B2B43D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9FE-EB16-4E3D-B2CB-CC8FD9A1E22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32F7-E046-4B05-A3B6-7E0B2B43D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9FE-EB16-4E3D-B2CB-CC8FD9A1E22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32F7-E046-4B05-A3B6-7E0B2B43D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9FE-EB16-4E3D-B2CB-CC8FD9A1E22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32F7-E046-4B05-A3B6-7E0B2B43D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9FE-EB16-4E3D-B2CB-CC8FD9A1E22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32F7-E046-4B05-A3B6-7E0B2B43D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9FE-EB16-4E3D-B2CB-CC8FD9A1E22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32F7-E046-4B05-A3B6-7E0B2B43D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9FE-EB16-4E3D-B2CB-CC8FD9A1E22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32F7-E046-4B05-A3B6-7E0B2B43D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9FE-EB16-4E3D-B2CB-CC8FD9A1E22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32F7-E046-4B05-A3B6-7E0B2B43D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9FE-EB16-4E3D-B2CB-CC8FD9A1E22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32F7-E046-4B05-A3B6-7E0B2B43D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9FE-EB16-4E3D-B2CB-CC8FD9A1E22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32F7-E046-4B05-A3B6-7E0B2B43D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5A9FE-EB16-4E3D-B2CB-CC8FD9A1E22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C32F7-E046-4B05-A3B6-7E0B2B43D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1.Create a definition</a:t>
            </a:r>
            <a:br>
              <a:rPr lang="en-US" sz="3200" dirty="0" smtClean="0"/>
            </a:br>
            <a:r>
              <a:rPr lang="en-US" sz="3200" dirty="0" smtClean="0"/>
              <a:t>2. Provide an example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Growing up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1.Create a definition</a:t>
            </a:r>
            <a:br>
              <a:rPr lang="en-US" sz="3200" dirty="0" smtClean="0"/>
            </a:br>
            <a:r>
              <a:rPr lang="en-US" sz="3200" dirty="0" smtClean="0"/>
              <a:t>2. Provide an 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Courage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1.Create a definition</a:t>
            </a:r>
            <a:br>
              <a:rPr lang="en-US" sz="3200" dirty="0" smtClean="0"/>
            </a:br>
            <a:r>
              <a:rPr lang="en-US" sz="3200" dirty="0" smtClean="0"/>
              <a:t>2. Provide an 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Tolerance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1.Create a definition</a:t>
            </a:r>
            <a:br>
              <a:rPr lang="en-US" sz="2800" dirty="0" smtClean="0"/>
            </a:br>
            <a:r>
              <a:rPr lang="en-US" sz="2800" dirty="0" smtClean="0"/>
              <a:t>2. Provide an example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Gender Roles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1.Create a definition</a:t>
            </a:r>
            <a:br>
              <a:rPr lang="en-US" sz="2800" dirty="0" smtClean="0"/>
            </a:br>
            <a:r>
              <a:rPr lang="en-US" sz="2800" dirty="0" smtClean="0"/>
              <a:t>2. Provide an example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Justice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1.Create a definition</a:t>
            </a:r>
            <a:br>
              <a:rPr lang="en-US" dirty="0" smtClean="0"/>
            </a:br>
            <a:r>
              <a:rPr lang="en-US" dirty="0" smtClean="0"/>
              <a:t>2. Provide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Stereotyping </a:t>
            </a:r>
            <a:endParaRPr lang="en-US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1.Create a definition</a:t>
            </a:r>
            <a:br>
              <a:rPr lang="en-US" dirty="0" smtClean="0"/>
            </a:br>
            <a:r>
              <a:rPr lang="en-US" dirty="0" smtClean="0"/>
              <a:t>2. Provide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Discrimination </a:t>
            </a:r>
            <a:endParaRPr lang="en-US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1.Create a definition</a:t>
            </a:r>
            <a:br>
              <a:rPr lang="en-US" dirty="0" smtClean="0"/>
            </a:br>
            <a:r>
              <a:rPr lang="en-US" dirty="0" smtClean="0"/>
              <a:t>2. Provide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Literacy / Literate / Education</a:t>
            </a:r>
            <a:endParaRPr lang="en-US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1.Create a definition</a:t>
            </a:r>
            <a:br>
              <a:rPr lang="en-US" dirty="0" smtClean="0"/>
            </a:br>
            <a:r>
              <a:rPr lang="en-US" dirty="0" smtClean="0"/>
              <a:t>2. Provide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I</a:t>
            </a:r>
            <a:r>
              <a:rPr lang="en-US" sz="4400" dirty="0" smtClean="0"/>
              <a:t>lliterate / Illiteracy / uneducated 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46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1.Create a definition 2. Provide an example</vt:lpstr>
      <vt:lpstr>1.Create a definition 2. Provide an example</vt:lpstr>
      <vt:lpstr>1.Create a definition 2. Provide an example</vt:lpstr>
      <vt:lpstr>1.Create a definition 2. Provide an example</vt:lpstr>
      <vt:lpstr>1.Create a definition 2. Provide an example</vt:lpstr>
      <vt:lpstr>1.Create a definition 2. Provide an example</vt:lpstr>
      <vt:lpstr>1.Create a definition 2. Provide an example</vt:lpstr>
      <vt:lpstr>1.Create a definition 2. Provide an example</vt:lpstr>
      <vt:lpstr>1.Create a definition 2. Provide an example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1.Create a definition 2. Provide an example</dc:title>
  <dc:creator>pcerrasco</dc:creator>
  <cp:lastModifiedBy>pcerrasco</cp:lastModifiedBy>
  <cp:revision>3</cp:revision>
  <dcterms:created xsi:type="dcterms:W3CDTF">2014-12-02T12:20:38Z</dcterms:created>
  <dcterms:modified xsi:type="dcterms:W3CDTF">2014-12-02T19:05:32Z</dcterms:modified>
</cp:coreProperties>
</file>