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5" r:id="rId15"/>
    <p:sldId id="276" r:id="rId16"/>
    <p:sldId id="270" r:id="rId17"/>
    <p:sldId id="277" r:id="rId18"/>
    <p:sldId id="278" r:id="rId19"/>
    <p:sldId id="271" r:id="rId20"/>
    <p:sldId id="279" r:id="rId21"/>
    <p:sldId id="280" r:id="rId22"/>
    <p:sldId id="272" r:id="rId23"/>
    <p:sldId id="281" r:id="rId24"/>
    <p:sldId id="282" r:id="rId25"/>
    <p:sldId id="273" r:id="rId26"/>
    <p:sldId id="283" r:id="rId27"/>
    <p:sldId id="284" r:id="rId28"/>
    <p:sldId id="27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0370-5E5A-4596-8827-422FBB51AEB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2DAFC-C4DD-422F-B7E3-6456AD43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Assuage (verb)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b="1" dirty="0" err="1" smtClean="0"/>
              <a:t>sweyj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to ease or satisfy; to make less severe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Abominable (adjective)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b="1" dirty="0" err="1" smtClean="0"/>
              <a:t>bom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dirty="0" err="1" smtClean="0"/>
              <a:t>n</a:t>
            </a:r>
            <a:r>
              <a:rPr lang="en-US" i="1" dirty="0" err="1" smtClean="0"/>
              <a:t>uh</a:t>
            </a:r>
            <a:r>
              <a:rPr lang="en-US" dirty="0" smtClean="0"/>
              <a:t>-</a:t>
            </a:r>
            <a:r>
              <a:rPr lang="en-US" dirty="0" err="1" smtClean="0"/>
              <a:t>b</a:t>
            </a:r>
            <a:r>
              <a:rPr lang="en-US" i="1" dirty="0" err="1" smtClean="0"/>
              <a:t>uh</a:t>
            </a:r>
            <a:r>
              <a:rPr lang="en-US" dirty="0"/>
              <a:t> </a:t>
            </a:r>
            <a:r>
              <a:rPr lang="en-US" dirty="0" smtClean="0"/>
              <a:t>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Hateful; detestable; unpleasant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Abominable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Everyone agrees that hate crimes are </a:t>
            </a:r>
            <a:r>
              <a:rPr lang="en-US" u="sng" dirty="0" smtClean="0"/>
              <a:t>abominable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After wearing a red shirt and green trousers; students told me I had </a:t>
            </a:r>
            <a:r>
              <a:rPr lang="en-US" u="sng" dirty="0" smtClean="0"/>
              <a:t>abominable</a:t>
            </a:r>
            <a:r>
              <a:rPr lang="en-US" dirty="0" smtClean="0"/>
              <a:t> fashion taste.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Walking barefoot in the snow is the worst.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Abominable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class acted </a:t>
            </a:r>
            <a:r>
              <a:rPr lang="en-US" u="sng" dirty="0" smtClean="0"/>
              <a:t>abominably</a:t>
            </a:r>
            <a:r>
              <a:rPr lang="en-US" dirty="0" smtClean="0"/>
              <a:t> when the teacher was out sick.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abominableness</a:t>
            </a:r>
            <a:r>
              <a:rPr lang="en-US" dirty="0" smtClean="0"/>
              <a:t> of many people’s behaviors during the Civil Rights Era did not represent everyone.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Amiable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b="1" dirty="0" err="1" smtClean="0"/>
              <a:t>ey</a:t>
            </a:r>
            <a:r>
              <a:rPr lang="en-US" dirty="0" smtClean="0"/>
              <a:t>-</a:t>
            </a:r>
            <a:r>
              <a:rPr lang="en-US" dirty="0" err="1" smtClean="0"/>
              <a:t>mee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dirty="0" err="1" smtClean="0"/>
              <a:t>b</a:t>
            </a:r>
            <a:r>
              <a:rPr lang="en-US" i="1" dirty="0" err="1" smtClean="0"/>
              <a:t>uh</a:t>
            </a:r>
            <a:r>
              <a:rPr lang="en-US" dirty="0" smtClean="0"/>
              <a:t> l]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having or showing pleasant feelings, good-natured personal qualities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545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dirty="0" smtClean="0"/>
              <a:t>The way she dealt with the rude student was </a:t>
            </a:r>
            <a:r>
              <a:rPr lang="en-US" sz="3800" u="sng" dirty="0" smtClean="0"/>
              <a:t>amiable</a:t>
            </a:r>
            <a:r>
              <a:rPr lang="en-US" sz="3800" dirty="0" smtClean="0"/>
              <a:t>.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I love puppies because they are </a:t>
            </a:r>
            <a:r>
              <a:rPr lang="en-US" sz="3800" u="sng" dirty="0" smtClean="0"/>
              <a:t>amiable</a:t>
            </a:r>
            <a:r>
              <a:rPr lang="en-US" sz="3800" dirty="0" smtClean="0"/>
              <a:t>.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He stopped to help the lady pick up her groceries.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soldier acted </a:t>
            </a:r>
            <a:r>
              <a:rPr lang="en-US" u="sng" dirty="0" smtClean="0"/>
              <a:t>amiably</a:t>
            </a:r>
            <a:r>
              <a:rPr lang="en-US" dirty="0" smtClean="0"/>
              <a:t> when she dove on the grenade saving her squad from danger.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Amiability</a:t>
            </a:r>
            <a:r>
              <a:rPr lang="en-US" dirty="0" smtClean="0"/>
              <a:t>  is a quality that all caring teachers possess.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Contentious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k</a:t>
            </a:r>
            <a:r>
              <a:rPr lang="en-US" i="1" dirty="0" err="1" smtClean="0"/>
              <a:t>uh</a:t>
            </a:r>
            <a:r>
              <a:rPr lang="en-US" dirty="0" smtClean="0"/>
              <a:t> n-</a:t>
            </a:r>
            <a:r>
              <a:rPr lang="en-US" b="1" dirty="0" smtClean="0"/>
              <a:t>ten</a:t>
            </a:r>
            <a:r>
              <a:rPr lang="en-US" dirty="0" smtClean="0"/>
              <a:t>-</a:t>
            </a:r>
            <a:r>
              <a:rPr lang="en-US" dirty="0" err="1" smtClean="0"/>
              <a:t>sh</a:t>
            </a:r>
            <a:r>
              <a:rPr lang="en-US" i="1" dirty="0" err="1" smtClean="0"/>
              <a:t>uh</a:t>
            </a:r>
            <a:r>
              <a:rPr lang="en-US" dirty="0" smtClean="0"/>
              <a:t> s]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tending to argue or strife; quarrelsome; controversy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 don’t like to deal with that person because they are </a:t>
            </a:r>
            <a:r>
              <a:rPr lang="en-US" u="sng" dirty="0" smtClean="0"/>
              <a:t>contentious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His </a:t>
            </a:r>
            <a:r>
              <a:rPr lang="en-US" u="sng" dirty="0" smtClean="0"/>
              <a:t>contentious </a:t>
            </a:r>
            <a:r>
              <a:rPr lang="en-US" dirty="0" smtClean="0"/>
              <a:t>manner made everyone angry each time he spoke.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As soon as he began speaking, I knew there was going to be an argument.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Contentiously</a:t>
            </a:r>
            <a:r>
              <a:rPr lang="en-US" dirty="0" smtClean="0"/>
              <a:t>, I stared her in the eyes and responded to the question.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shouted, “I have had all the </a:t>
            </a:r>
            <a:r>
              <a:rPr lang="en-US" u="sng" dirty="0" smtClean="0"/>
              <a:t>contentiousness</a:t>
            </a:r>
            <a:r>
              <a:rPr lang="en-US" dirty="0" smtClean="0"/>
              <a:t> I can handle for one day!”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Dispensation (noun)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dis-p</a:t>
            </a:r>
            <a:r>
              <a:rPr lang="en-US" i="1" dirty="0" err="1" smtClean="0"/>
              <a:t>uh</a:t>
            </a:r>
            <a:r>
              <a:rPr lang="en-US" dirty="0" smtClean="0"/>
              <a:t> n-</a:t>
            </a:r>
            <a:r>
              <a:rPr lang="en-US" b="1" dirty="0" err="1" smtClean="0"/>
              <a:t>sey</a:t>
            </a:r>
            <a:r>
              <a:rPr lang="en-US" dirty="0" smtClean="0"/>
              <a:t>-</a:t>
            </a:r>
            <a:r>
              <a:rPr lang="en-US" dirty="0" err="1" smtClean="0"/>
              <a:t>sh</a:t>
            </a:r>
            <a:r>
              <a:rPr lang="en-US" i="1" dirty="0" err="1" smtClean="0"/>
              <a:t>uh</a:t>
            </a:r>
            <a:r>
              <a:rPr lang="en-US" dirty="0" smtClean="0"/>
              <a:t> 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dispensing; distributing; something given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 will </a:t>
            </a:r>
            <a:r>
              <a:rPr lang="en-US" u="sng" dirty="0" smtClean="0"/>
              <a:t>assuage</a:t>
            </a:r>
            <a:r>
              <a:rPr lang="en-US" dirty="0" smtClean="0"/>
              <a:t> my grief by crying into my pillow.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</a:t>
            </a:r>
            <a:r>
              <a:rPr lang="en-US" u="sng" dirty="0" smtClean="0"/>
              <a:t>assuaged</a:t>
            </a:r>
            <a:r>
              <a:rPr lang="en-US" dirty="0" smtClean="0"/>
              <a:t> our guilt by doing something nice for the children.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finally got the fire to go out by pouring water on it.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After my house burned down, I stood in a long line to collect my insurance </a:t>
            </a:r>
            <a:r>
              <a:rPr lang="en-US" u="sng" dirty="0" smtClean="0"/>
              <a:t>dispensation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Standing in line, </a:t>
            </a:r>
            <a:r>
              <a:rPr lang="en-US" dirty="0" err="1" smtClean="0"/>
              <a:t>Ceilo</a:t>
            </a:r>
            <a:r>
              <a:rPr lang="en-US" dirty="0" smtClean="0"/>
              <a:t> was bored waiting for lunch </a:t>
            </a:r>
            <a:r>
              <a:rPr lang="en-US" u="sng" dirty="0" smtClean="0"/>
              <a:t>dispensation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waited for two hours in the locker-room waiting to receive my football equipment.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dispensational</a:t>
            </a:r>
            <a:r>
              <a:rPr lang="en-US" dirty="0" smtClean="0"/>
              <a:t> way they passed out the uniforms irritated me because it was old fashioned.</a:t>
            </a:r>
          </a:p>
          <a:p>
            <a:pPr>
              <a:buNone/>
            </a:pPr>
            <a:r>
              <a:rPr lang="en-US" dirty="0" smtClean="0"/>
              <a:t>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Fractious (adjective) 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b="1" dirty="0" err="1" smtClean="0"/>
              <a:t>frak</a:t>
            </a:r>
            <a:r>
              <a:rPr lang="en-US" dirty="0" err="1" smtClean="0"/>
              <a:t>-sh</a:t>
            </a:r>
            <a:r>
              <a:rPr lang="en-US" i="1" dirty="0" err="1" smtClean="0"/>
              <a:t>uh</a:t>
            </a:r>
            <a:r>
              <a:rPr lang="en-US" dirty="0" smtClean="0"/>
              <a:t> 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readily angered; peevish; irritable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Rainsford</a:t>
            </a:r>
            <a:r>
              <a:rPr lang="en-US" dirty="0" smtClean="0"/>
              <a:t> compared himself to a </a:t>
            </a:r>
            <a:r>
              <a:rPr lang="en-US" u="sng" dirty="0" smtClean="0"/>
              <a:t>fractious </a:t>
            </a:r>
            <a:r>
              <a:rPr lang="en-US" dirty="0" smtClean="0"/>
              <a:t>animal at bay.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didn’t say that to my </a:t>
            </a:r>
            <a:r>
              <a:rPr lang="en-US" u="sng" dirty="0" smtClean="0"/>
              <a:t>fractious</a:t>
            </a:r>
            <a:r>
              <a:rPr lang="en-US" dirty="0" smtClean="0"/>
              <a:t> father because it would make him angry.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His temples began to pulse visibly as he read my terrible report card.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Fractiously</a:t>
            </a:r>
            <a:r>
              <a:rPr lang="en-US" dirty="0" smtClean="0"/>
              <a:t>, </a:t>
            </a:r>
            <a:r>
              <a:rPr lang="en-US" dirty="0" err="1" smtClean="0"/>
              <a:t>Zaroff</a:t>
            </a:r>
            <a:r>
              <a:rPr lang="en-US" dirty="0" smtClean="0"/>
              <a:t> returned without his dog.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fractiousness</a:t>
            </a:r>
            <a:r>
              <a:rPr lang="en-US" dirty="0" smtClean="0"/>
              <a:t> was clear on his face as he asked the class to be quiet.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Tyranny (noun)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b="1" dirty="0" err="1" smtClean="0"/>
              <a:t>tir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-nee]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Abuse of authority; unjust government; oppressive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Tyranny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government collapsed under the </a:t>
            </a:r>
            <a:r>
              <a:rPr lang="en-US" u="sng" dirty="0" smtClean="0"/>
              <a:t>tyranny</a:t>
            </a:r>
            <a:r>
              <a:rPr lang="en-US" dirty="0" smtClean="0"/>
              <a:t> of that leader.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People feared Hitler’s </a:t>
            </a:r>
            <a:r>
              <a:rPr lang="en-US" u="sng" dirty="0" smtClean="0"/>
              <a:t>tyranny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Voting was outlawed and the people accepted the laws that the dictator created.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Tyranny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tyrannical</a:t>
            </a:r>
            <a:r>
              <a:rPr lang="en-US" dirty="0" smtClean="0"/>
              <a:t> form of government used in that country has everyone trying to move to another place.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came as no surprise when the </a:t>
            </a:r>
            <a:r>
              <a:rPr lang="en-US" u="sng" dirty="0" smtClean="0"/>
              <a:t>tyrant</a:t>
            </a:r>
            <a:r>
              <a:rPr lang="en-US" dirty="0" smtClean="0"/>
              <a:t> was assassinated.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Aloof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b="1" dirty="0" err="1" smtClean="0"/>
              <a:t>loof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Reserved; shy; disinterested; far away in emotions or feelings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aloof</a:t>
            </a:r>
            <a:r>
              <a:rPr lang="en-US" dirty="0" smtClean="0"/>
              <a:t> attitude of the student made him difficult to teach.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She was </a:t>
            </a:r>
            <a:r>
              <a:rPr lang="en-US" u="sng" dirty="0" smtClean="0"/>
              <a:t>aloof </a:t>
            </a:r>
            <a:r>
              <a:rPr lang="en-US" dirty="0" smtClean="0"/>
              <a:t>and never felt like a part of the group.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sat in the corner and watched them talk.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was not </a:t>
            </a:r>
            <a:r>
              <a:rPr lang="en-US" u="sng" dirty="0" smtClean="0"/>
              <a:t>assuaged</a:t>
            </a:r>
            <a:r>
              <a:rPr lang="en-US" dirty="0" smtClean="0"/>
              <a:t> by her attempt to convince me that I was wrong.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She knew opinions were </a:t>
            </a:r>
            <a:r>
              <a:rPr lang="en-US" u="sng" dirty="0" smtClean="0"/>
              <a:t>assuaging</a:t>
            </a:r>
            <a:r>
              <a:rPr lang="en-US" dirty="0" smtClean="0"/>
              <a:t> and quickly decided to throw candy at the crowd to win them back.  </a:t>
            </a:r>
            <a:endParaRPr lang="en-US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Aloofly</a:t>
            </a:r>
            <a:r>
              <a:rPr lang="en-US" dirty="0" smtClean="0"/>
              <a:t>, I didn’t talk to anyone the entire day.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The teacher told her that because of her </a:t>
            </a:r>
            <a:r>
              <a:rPr lang="en-US" u="sng" dirty="0" smtClean="0"/>
              <a:t>aloofness</a:t>
            </a:r>
            <a:r>
              <a:rPr lang="en-US" dirty="0" smtClean="0"/>
              <a:t>, she had a failing participation grade.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Malevolent (adjective)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</a:t>
            </a:r>
            <a:r>
              <a:rPr lang="en-US" i="1" dirty="0" err="1" smtClean="0"/>
              <a:t>uh</a:t>
            </a:r>
            <a:r>
              <a:rPr lang="en-US" dirty="0" smtClean="0"/>
              <a:t>-</a:t>
            </a:r>
            <a:r>
              <a:rPr lang="en-US" b="1" dirty="0" err="1" smtClean="0"/>
              <a:t>lev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dirty="0" err="1" smtClean="0"/>
              <a:t>l</a:t>
            </a:r>
            <a:r>
              <a:rPr lang="en-US" i="1" dirty="0" err="1" smtClean="0"/>
              <a:t>uh</a:t>
            </a:r>
            <a:r>
              <a:rPr lang="en-US" dirty="0"/>
              <a:t> </a:t>
            </a:r>
            <a:r>
              <a:rPr lang="en-US" dirty="0" err="1" smtClean="0"/>
              <a:t>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wishing evil or harm to another or others; </a:t>
            </a:r>
            <a:endParaRPr lang="en-US" dirty="0" smtClean="0"/>
          </a:p>
          <a:p>
            <a:pPr>
              <a:buNone/>
            </a:pPr>
            <a:r>
              <a:rPr lang="en-US" dirty="0"/>
              <a:t>h</a:t>
            </a:r>
            <a:r>
              <a:rPr lang="en-US" dirty="0" smtClean="0"/>
              <a:t>aving or exhibiting hatred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Malevolent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Racism and prejudice creates </a:t>
            </a:r>
            <a:r>
              <a:rPr lang="en-US" u="sng" dirty="0" smtClean="0"/>
              <a:t>malevolent</a:t>
            </a:r>
            <a:r>
              <a:rPr lang="en-US" dirty="0" smtClean="0"/>
              <a:t> feelings.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His </a:t>
            </a:r>
            <a:r>
              <a:rPr lang="en-US" u="sng" dirty="0" smtClean="0"/>
              <a:t>malevolent</a:t>
            </a:r>
            <a:r>
              <a:rPr lang="en-US" dirty="0" smtClean="0"/>
              <a:t> impulses destroyed the flowers.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 watched and laughed hoping the boy would crash his skateboard.  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Malevolent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crowd acted </a:t>
            </a:r>
            <a:r>
              <a:rPr lang="en-US" u="sng" dirty="0" smtClean="0"/>
              <a:t>malevolently</a:t>
            </a:r>
            <a:r>
              <a:rPr lang="en-US" dirty="0" smtClean="0"/>
              <a:t> as I climbed the ladder toward the top of the building.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Listening to the mob, I could not believe their </a:t>
            </a:r>
            <a:r>
              <a:rPr lang="en-US" u="sng" dirty="0" smtClean="0"/>
              <a:t>malevolence</a:t>
            </a:r>
            <a:r>
              <a:rPr lang="en-US" dirty="0" smtClean="0"/>
              <a:t> toward the new students.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Mortification (noun)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/>
              <a:t>mawr</a:t>
            </a:r>
            <a:r>
              <a:rPr lang="en-US" dirty="0"/>
              <a:t>-</a:t>
            </a:r>
            <a:r>
              <a:rPr lang="en-US" dirty="0" err="1"/>
              <a:t>t</a:t>
            </a:r>
            <a:r>
              <a:rPr lang="en-US" i="1" dirty="0" err="1"/>
              <a:t>uh</a:t>
            </a:r>
            <a:r>
              <a:rPr lang="en-US" dirty="0"/>
              <a:t>-</a:t>
            </a:r>
            <a:r>
              <a:rPr lang="en-US" dirty="0" err="1"/>
              <a:t>fi</a:t>
            </a:r>
            <a:r>
              <a:rPr lang="en-US" dirty="0"/>
              <a:t>-</a:t>
            </a:r>
            <a:r>
              <a:rPr lang="en-US" b="1" dirty="0"/>
              <a:t>key</a:t>
            </a:r>
            <a:r>
              <a:rPr lang="en-US" dirty="0"/>
              <a:t>-</a:t>
            </a:r>
            <a:r>
              <a:rPr lang="en-US" dirty="0" err="1"/>
              <a:t>sh</a:t>
            </a:r>
            <a:r>
              <a:rPr lang="en-US" i="1" dirty="0" err="1"/>
              <a:t>uh</a:t>
            </a:r>
            <a:r>
              <a:rPr lang="en-US" dirty="0"/>
              <a:t> </a:t>
            </a:r>
            <a:r>
              <a:rPr lang="en-US" dirty="0" smtClean="0"/>
              <a:t>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feeling of humiliation or shame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mortification</a:t>
            </a:r>
            <a:r>
              <a:rPr lang="en-US" dirty="0" smtClean="0"/>
              <a:t> could be seen on my face when I said the wrong word.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Our band’s </a:t>
            </a:r>
            <a:r>
              <a:rPr lang="en-US" u="sng" dirty="0" smtClean="0"/>
              <a:t>mortification </a:t>
            </a:r>
            <a:r>
              <a:rPr lang="en-US" dirty="0" smtClean="0"/>
              <a:t>was clearly written on our faces when we were caught lip synching.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 was embarrassed by the incident and ran off the stage.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Her plan to </a:t>
            </a:r>
            <a:r>
              <a:rPr lang="en-US" u="sng" dirty="0" smtClean="0"/>
              <a:t>mortify</a:t>
            </a:r>
            <a:r>
              <a:rPr lang="en-US" dirty="0" smtClean="0"/>
              <a:t> the crowd worked perfectly as she belted out the song in Pig-Latin.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We were </a:t>
            </a:r>
            <a:r>
              <a:rPr lang="en-US" u="sng" dirty="0" smtClean="0"/>
              <a:t>mortified</a:t>
            </a:r>
            <a:r>
              <a:rPr lang="en-US" dirty="0" smtClean="0"/>
              <a:t> to discover that the entire incident had been caught on video.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749</Words>
  <Application>Microsoft Office PowerPoint</Application>
  <PresentationFormat>On-screen Show (4:3)</PresentationFormat>
  <Paragraphs>145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Assuage (verb) (uh-sweyj) </vt:lpstr>
      <vt:lpstr>Assuage</vt:lpstr>
      <vt:lpstr>Assuage</vt:lpstr>
      <vt:lpstr>Malevolent (adjective)  (muh-lev-uh-luh nt)</vt:lpstr>
      <vt:lpstr>Malevolent</vt:lpstr>
      <vt:lpstr>Malevolent</vt:lpstr>
      <vt:lpstr>Mortification (noun) (mawr-tuh-fi-key-shuh n)</vt:lpstr>
      <vt:lpstr>Mortification</vt:lpstr>
      <vt:lpstr>Mortification </vt:lpstr>
      <vt:lpstr>Abominable (adjective) (uh-bom-uh-nuh-buh l)</vt:lpstr>
      <vt:lpstr>Abominable</vt:lpstr>
      <vt:lpstr>Abominable</vt:lpstr>
      <vt:lpstr>Amiable (adjective) [ey-mee-uh-buh l]</vt:lpstr>
      <vt:lpstr>Amiable</vt:lpstr>
      <vt:lpstr>Amiable</vt:lpstr>
      <vt:lpstr>Contentious (adjective) [kuh n-ten-shuh s] </vt:lpstr>
      <vt:lpstr>Contentious</vt:lpstr>
      <vt:lpstr>Contentious</vt:lpstr>
      <vt:lpstr>Dispensation (noun) [dis-puh n-sey-shuh n]</vt:lpstr>
      <vt:lpstr>Dispensation</vt:lpstr>
      <vt:lpstr>Dispensation</vt:lpstr>
      <vt:lpstr>Fractious (adjective)   [frak-shuh s]</vt:lpstr>
      <vt:lpstr>Fractious</vt:lpstr>
      <vt:lpstr>Fractious</vt:lpstr>
      <vt:lpstr>Tyranny (noun)  [tir-uh-nee] </vt:lpstr>
      <vt:lpstr>Tyranny</vt:lpstr>
      <vt:lpstr>Tyranny</vt:lpstr>
      <vt:lpstr>Aloof (adjective) [uh-loof] </vt:lpstr>
      <vt:lpstr>Aloof</vt:lpstr>
      <vt:lpstr>Aloof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Assuage (verb) (uh-sweyj)</dc:title>
  <dc:creator>pcerrasco</dc:creator>
  <cp:lastModifiedBy>pcerrasco</cp:lastModifiedBy>
  <cp:revision>45</cp:revision>
  <dcterms:created xsi:type="dcterms:W3CDTF">2014-12-08T18:56:17Z</dcterms:created>
  <dcterms:modified xsi:type="dcterms:W3CDTF">2016-12-05T19:19:31Z</dcterms:modified>
</cp:coreProperties>
</file>