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1244D-AF79-49F2-9FC3-58E3FFF124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6EC1-2931-4C43-8DA6-CA6AAFA99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1244D-AF79-49F2-9FC3-58E3FFF124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6EC1-2931-4C43-8DA6-CA6AAFA99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1244D-AF79-49F2-9FC3-58E3FFF124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6EC1-2931-4C43-8DA6-CA6AAFA99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1244D-AF79-49F2-9FC3-58E3FFF124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6EC1-2931-4C43-8DA6-CA6AAFA99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1244D-AF79-49F2-9FC3-58E3FFF124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6EC1-2931-4C43-8DA6-CA6AAFA99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1244D-AF79-49F2-9FC3-58E3FFF124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6EC1-2931-4C43-8DA6-CA6AAFA99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1244D-AF79-49F2-9FC3-58E3FFF124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6EC1-2931-4C43-8DA6-CA6AAFA99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1244D-AF79-49F2-9FC3-58E3FFF124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6EC1-2931-4C43-8DA6-CA6AAFA99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1244D-AF79-49F2-9FC3-58E3FFF124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6EC1-2931-4C43-8DA6-CA6AAFA99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1244D-AF79-49F2-9FC3-58E3FFF124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6EC1-2931-4C43-8DA6-CA6AAFA99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1244D-AF79-49F2-9FC3-58E3FFF124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6EC1-2931-4C43-8DA6-CA6AAFA99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244D-AF79-49F2-9FC3-58E3FFF124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06EC1-2931-4C43-8DA6-CA6AAFA999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dWrv-qB4tQ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4tUj1K2wr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HE-T1om8T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43RLF6TQF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u="sng" dirty="0" smtClean="0"/>
              <a:t>To Kill A Mockingbird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Vocabulary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Expound (verb)</a:t>
            </a:r>
            <a:br>
              <a:rPr lang="en-US" dirty="0" smtClean="0"/>
            </a:br>
            <a:r>
              <a:rPr lang="en-US" dirty="0"/>
              <a:t>[</a:t>
            </a:r>
            <a:r>
              <a:rPr lang="en-US" dirty="0" err="1"/>
              <a:t>ik-</a:t>
            </a:r>
            <a:r>
              <a:rPr lang="en-US" b="1" dirty="0" err="1"/>
              <a:t>spound</a:t>
            </a:r>
            <a:r>
              <a:rPr lang="en-US" dirty="0"/>
              <a:t>]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  <a:hlinkClick r:id="rId2"/>
              </a:rPr>
              <a:t>t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o explain; state in detail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236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Cerrasco was asked to </a:t>
            </a:r>
            <a:r>
              <a:rPr lang="en-US" u="sng" dirty="0" smtClean="0"/>
              <a:t>expound</a:t>
            </a:r>
            <a:r>
              <a:rPr lang="en-US" dirty="0" smtClean="0"/>
              <a:t> upon the background of the novel. </a:t>
            </a:r>
          </a:p>
          <a:p>
            <a:pPr>
              <a:buNone/>
            </a:pPr>
            <a:r>
              <a:rPr lang="en-US" dirty="0" smtClean="0"/>
              <a:t>I knew they would want me to </a:t>
            </a:r>
            <a:r>
              <a:rPr lang="en-US" u="sng" dirty="0" smtClean="0"/>
              <a:t>expound</a:t>
            </a:r>
            <a:r>
              <a:rPr lang="en-US" dirty="0" smtClean="0"/>
              <a:t> about what I was going to do during break.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657601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To Kill A Mockingbird </a:t>
            </a:r>
            <a:r>
              <a:rPr lang="en-US" dirty="0" smtClean="0"/>
              <a:t>is set during the 1930’s and was published in 1960 by a female author named Harper Lee.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495801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She </a:t>
            </a:r>
            <a:r>
              <a:rPr lang="en-US" u="sng" dirty="0" smtClean="0"/>
              <a:t>expounded</a:t>
            </a:r>
            <a:r>
              <a:rPr lang="en-US" dirty="0" smtClean="0"/>
              <a:t> about the joys of playing video games during break.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029201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</a:t>
            </a:r>
            <a:r>
              <a:rPr lang="en-US" u="sng" dirty="0" smtClean="0"/>
              <a:t>expounding </a:t>
            </a:r>
            <a:r>
              <a:rPr lang="en-US" dirty="0" smtClean="0"/>
              <a:t>about the importance of the novel, Mr. Cerrasco finally began reading.  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Erratic (adjective)</a:t>
            </a:r>
            <a:br>
              <a:rPr lang="en-US" dirty="0" smtClean="0"/>
            </a:br>
            <a:r>
              <a:rPr lang="en-US" dirty="0"/>
              <a:t>[</a:t>
            </a:r>
            <a:r>
              <a:rPr lang="en-US" dirty="0" err="1"/>
              <a:t>ih</a:t>
            </a:r>
            <a:r>
              <a:rPr lang="en-US" dirty="0"/>
              <a:t>-</a:t>
            </a:r>
            <a:r>
              <a:rPr lang="en-US" b="1" dirty="0"/>
              <a:t>rat</a:t>
            </a:r>
            <a:r>
              <a:rPr lang="en-US" dirty="0"/>
              <a:t>-</a:t>
            </a:r>
            <a:r>
              <a:rPr lang="en-US" dirty="0" err="1"/>
              <a:t>ik</a:t>
            </a:r>
            <a:r>
              <a:rPr lang="en-US" dirty="0"/>
              <a:t>]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hlinkClick r:id="rId2"/>
              </a:rPr>
              <a:t>h</a:t>
            </a:r>
            <a:r>
              <a:rPr lang="en-US" dirty="0" smtClean="0">
                <a:hlinkClick r:id="rId2"/>
              </a:rPr>
              <a:t>aving no certain or definite course; wandering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Erratic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His </a:t>
            </a:r>
            <a:r>
              <a:rPr lang="en-US" u="sng" dirty="0" smtClean="0"/>
              <a:t>erratic </a:t>
            </a:r>
            <a:r>
              <a:rPr lang="en-US" dirty="0" smtClean="0"/>
              <a:t>behavior got him kicked out of the classroom.</a:t>
            </a:r>
          </a:p>
          <a:p>
            <a:pPr>
              <a:buNone/>
            </a:pPr>
            <a:r>
              <a:rPr lang="en-US" dirty="0" smtClean="0"/>
              <a:t>My computer’s </a:t>
            </a:r>
            <a:r>
              <a:rPr lang="en-US" u="sng" dirty="0" smtClean="0"/>
              <a:t>erratic</a:t>
            </a:r>
            <a:r>
              <a:rPr lang="en-US" dirty="0" smtClean="0"/>
              <a:t> performance made it impossible to play video games.</a:t>
            </a:r>
          </a:p>
          <a:p>
            <a:pPr>
              <a:buNone/>
            </a:pPr>
            <a:r>
              <a:rPr lang="en-US" dirty="0" smtClean="0"/>
              <a:t>The officer watched as she switched from lane to lane without signaling.  </a:t>
            </a:r>
          </a:p>
          <a:p>
            <a:pPr>
              <a:buNone/>
            </a:pPr>
            <a:r>
              <a:rPr lang="en-US" dirty="0" smtClean="0"/>
              <a:t>She taught </a:t>
            </a:r>
            <a:r>
              <a:rPr lang="en-US" u="sng" dirty="0" smtClean="0"/>
              <a:t>erratically </a:t>
            </a:r>
            <a:r>
              <a:rPr lang="en-US" dirty="0" smtClean="0"/>
              <a:t>making it difficult to understand what she was saying.    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Persevere (verb)</a:t>
            </a:r>
            <a:br>
              <a:rPr lang="en-US" dirty="0" smtClean="0"/>
            </a:br>
            <a:r>
              <a:rPr lang="en-US" dirty="0"/>
              <a:t> [</a:t>
            </a:r>
            <a:r>
              <a:rPr lang="en-US" dirty="0" err="1"/>
              <a:t>pur</a:t>
            </a:r>
            <a:r>
              <a:rPr lang="en-US" dirty="0"/>
              <a:t>-</a:t>
            </a:r>
            <a:r>
              <a:rPr lang="en-US" dirty="0" err="1"/>
              <a:t>s</a:t>
            </a:r>
            <a:r>
              <a:rPr lang="en-US" i="1" dirty="0" err="1"/>
              <a:t>uh</a:t>
            </a:r>
            <a:r>
              <a:rPr lang="en-US" dirty="0"/>
              <a:t>-</a:t>
            </a:r>
            <a:r>
              <a:rPr lang="en-US" b="1" dirty="0"/>
              <a:t>veer</a:t>
            </a:r>
            <a:r>
              <a:rPr lang="en-US" dirty="0"/>
              <a:t>]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hlinkClick r:id="rId2"/>
              </a:rPr>
              <a:t>t</a:t>
            </a:r>
            <a:r>
              <a:rPr lang="en-US" dirty="0" smtClean="0">
                <a:hlinkClick r:id="rId2"/>
              </a:rPr>
              <a:t>o persist; maintain with purpose despite difficulties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Persevere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1430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Squidward</a:t>
            </a:r>
            <a:r>
              <a:rPr lang="en-US" dirty="0" smtClean="0"/>
              <a:t> had to </a:t>
            </a:r>
            <a:r>
              <a:rPr lang="en-US" u="sng" dirty="0" smtClean="0"/>
              <a:t>persevere </a:t>
            </a:r>
            <a:r>
              <a:rPr lang="en-US" dirty="0" smtClean="0"/>
              <a:t>SpongeBob’s stupidity.</a:t>
            </a:r>
          </a:p>
          <a:p>
            <a:pPr>
              <a:buNone/>
            </a:pPr>
            <a:r>
              <a:rPr lang="en-US" dirty="0" smtClean="0"/>
              <a:t>He knew he had to </a:t>
            </a:r>
            <a:r>
              <a:rPr lang="en-US" u="sng" dirty="0" smtClean="0"/>
              <a:t>persevere</a:t>
            </a:r>
            <a:r>
              <a:rPr lang="en-US" dirty="0" smtClean="0"/>
              <a:t> the pain if he wanted to earn a starting position.</a:t>
            </a:r>
          </a:p>
          <a:p>
            <a:pPr>
              <a:buNone/>
            </a:pPr>
            <a:r>
              <a:rPr lang="en-US" dirty="0" smtClean="0"/>
              <a:t>Her shins burned and her calves were jelly; yet she knew she could not quit. </a:t>
            </a:r>
          </a:p>
          <a:p>
            <a:pPr>
              <a:buNone/>
            </a:pPr>
            <a:r>
              <a:rPr lang="en-US" dirty="0" smtClean="0"/>
              <a:t>They </a:t>
            </a:r>
            <a:r>
              <a:rPr lang="en-US" u="sng" dirty="0" smtClean="0"/>
              <a:t>persevered</a:t>
            </a:r>
            <a:r>
              <a:rPr lang="en-US" dirty="0" smtClean="0"/>
              <a:t> despite horrible living conditions.  </a:t>
            </a:r>
          </a:p>
          <a:p>
            <a:pPr>
              <a:buNone/>
            </a:pPr>
            <a:r>
              <a:rPr lang="en-US" dirty="0" smtClean="0"/>
              <a:t>It was her </a:t>
            </a:r>
            <a:r>
              <a:rPr lang="en-US" u="sng" dirty="0" smtClean="0"/>
              <a:t>persevering</a:t>
            </a:r>
            <a:r>
              <a:rPr lang="en-US" dirty="0" smtClean="0"/>
              <a:t> attitude that kept her alive all those years.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234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Vocabulary 2</vt:lpstr>
      <vt:lpstr>Expound (verb) [ik-spound] </vt:lpstr>
      <vt:lpstr>expound</vt:lpstr>
      <vt:lpstr>Erratic (adjective) [ih-rat-ik] </vt:lpstr>
      <vt:lpstr>Erratic</vt:lpstr>
      <vt:lpstr>Persevere (verb)  [pur-suh-veer]  </vt:lpstr>
      <vt:lpstr>Persevere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2</dc:title>
  <dc:creator>pcerrasco</dc:creator>
  <cp:lastModifiedBy>pcerrasco</cp:lastModifiedBy>
  <cp:revision>1</cp:revision>
  <dcterms:created xsi:type="dcterms:W3CDTF">2015-12-14T17:47:31Z</dcterms:created>
  <dcterms:modified xsi:type="dcterms:W3CDTF">2015-12-14T17:49:28Z</dcterms:modified>
</cp:coreProperties>
</file>