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EE43-B9E2-49CA-BC10-942A91CDC9A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0A390-09C3-4C6F-9647-2F1738A74F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-x6njs-cG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To Kill A Mockingbird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Courtroom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6018" y="1447800"/>
            <a:ext cx="6650182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31407"/>
            <a:ext cx="7772399" cy="50604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https://www.youtube.com/watch?v=-x6njs-cGUE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urt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667000"/>
            <a:ext cx="61722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ert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33600"/>
            <a:ext cx="60198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78486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ourt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162799" cy="4648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73914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05000"/>
            <a:ext cx="7315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3731" y="1850888"/>
            <a:ext cx="7572069" cy="4397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ro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9342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rt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865505"/>
            <a:ext cx="6096000" cy="4737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 Kill A Mockingbird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pcerrasco</dc:creator>
  <cp:lastModifiedBy>pcerrasco</cp:lastModifiedBy>
  <cp:revision>3</cp:revision>
  <dcterms:created xsi:type="dcterms:W3CDTF">2015-02-05T12:30:35Z</dcterms:created>
  <dcterms:modified xsi:type="dcterms:W3CDTF">2015-02-05T12:56:10Z</dcterms:modified>
</cp:coreProperties>
</file>