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9" r:id="rId1"/>
  </p:sldMasterIdLst>
  <p:sldIdLst>
    <p:sldId id="256" r:id="rId2"/>
    <p:sldId id="263" r:id="rId3"/>
    <p:sldId id="257" r:id="rId4"/>
    <p:sldId id="258" r:id="rId5"/>
    <p:sldId id="259" r:id="rId6"/>
    <p:sldId id="260" r:id="rId7"/>
    <p:sldId id="261" r:id="rId8"/>
    <p:sldId id="262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3" d="100"/>
          <a:sy n="73" d="100"/>
        </p:scale>
        <p:origin x="-420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3.pn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6.pn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6.png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overEmbos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88017" y="1905000"/>
            <a:ext cx="9251951" cy="1582271"/>
          </a:xfrm>
        </p:spPr>
        <p:txBody>
          <a:bodyPr anchor="b" anchorCtr="0"/>
          <a:lstStyle>
            <a:lvl1pPr>
              <a:lnSpc>
                <a:spcPct val="95000"/>
              </a:lnSpc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8018" y="3487271"/>
            <a:ext cx="9251948" cy="1143000"/>
          </a:xfrm>
        </p:spPr>
        <p:txBody>
          <a:bodyPr/>
          <a:lstStyle>
            <a:lvl1pPr marL="0" indent="0" algn="ctr">
              <a:spcBef>
                <a:spcPts val="300"/>
              </a:spcBef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76988" y="5715000"/>
            <a:ext cx="2844800" cy="275478"/>
          </a:xfrm>
        </p:spPr>
        <p:txBody>
          <a:bodyPr/>
          <a:lstStyle>
            <a:lvl1pPr>
              <a:defRPr>
                <a:solidFill>
                  <a:schemeClr val="bg2">
                    <a:lumMod val="60000"/>
                    <a:lumOff val="40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12/2/2014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70212" y="5715000"/>
            <a:ext cx="3860800" cy="275478"/>
          </a:xfrm>
        </p:spPr>
        <p:txBody>
          <a:bodyPr/>
          <a:lstStyle>
            <a:lvl1pPr>
              <a:defRPr>
                <a:solidFill>
                  <a:schemeClr val="bg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791200" y="5715000"/>
            <a:ext cx="609600" cy="275478"/>
          </a:xfrm>
        </p:spPr>
        <p:txBody>
          <a:bodyPr/>
          <a:lstStyle>
            <a:lvl1pPr>
              <a:defRPr>
                <a:solidFill>
                  <a:schemeClr val="bg2">
                    <a:lumMod val="60000"/>
                    <a:lumOff val="40000"/>
                  </a:schemeClr>
                </a:solidFill>
              </a:defRPr>
            </a:lvl1pPr>
          </a:lstStyle>
          <a:p>
            <a:fld id="{2D57B0AA-AC8E-4463-ADAC-E87D09B82E4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8" descr="coverAccentBottom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9200" y="4686767"/>
            <a:ext cx="9753600" cy="400705"/>
          </a:xfrm>
          <a:prstGeom prst="rect">
            <a:avLst/>
          </a:prstGeom>
        </p:spPr>
      </p:pic>
      <p:pic>
        <p:nvPicPr>
          <p:cNvPr id="10" name="Picture 9" descr="coverAccentTop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19200" y="1619136"/>
            <a:ext cx="9753600" cy="391386"/>
          </a:xfrm>
          <a:prstGeom prst="rect">
            <a:avLst/>
          </a:prstGeom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 descr="scrollwork-Top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6338777" y="673398"/>
            <a:ext cx="990600" cy="361950"/>
          </a:xfrm>
          <a:prstGeom prst="rect">
            <a:avLst/>
          </a:prstGeom>
          <a:noFill/>
        </p:spPr>
      </p:pic>
      <p:pic>
        <p:nvPicPr>
          <p:cNvPr id="15" name="Picture 3" descr="scrollwork-Bottom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6338777" y="5636584"/>
            <a:ext cx="990600" cy="361950"/>
          </a:xfrm>
          <a:prstGeom prst="rect">
            <a:avLst/>
          </a:prstGeom>
          <a:noFill/>
        </p:spPr>
      </p:pic>
      <p:pic>
        <p:nvPicPr>
          <p:cNvPr id="4099" name="Picture 3" descr="scrollwork-Bottom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365559" y="5636584"/>
            <a:ext cx="990600" cy="361950"/>
          </a:xfrm>
          <a:prstGeom prst="rect">
            <a:avLst/>
          </a:prstGeom>
          <a:noFill/>
        </p:spPr>
      </p:pic>
      <p:pic>
        <p:nvPicPr>
          <p:cNvPr id="4098" name="Picture 2" descr="scrollwork-Top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365559" y="673398"/>
            <a:ext cx="990600" cy="36195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7600" y="914400"/>
            <a:ext cx="4572000" cy="1371600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3600" b="0" kern="12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774828" y="914401"/>
            <a:ext cx="4145280" cy="4815841"/>
          </a:xfrm>
          <a:solidFill>
            <a:schemeClr val="bg2"/>
          </a:solidFill>
          <a:ln w="127000">
            <a:solidFill>
              <a:schemeClr val="bg1"/>
            </a:solidFill>
            <a:miter lim="800000"/>
          </a:ln>
          <a:effectLst>
            <a:outerShdw blurRad="50800" dist="38100" dir="5400000" algn="t" rotWithShape="0">
              <a:prstClr val="black">
                <a:alpha val="25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7600" y="2667001"/>
            <a:ext cx="4572000" cy="2895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500"/>
              </a:spcBef>
              <a:buNone/>
              <a:defRPr 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600"/>
              </a:spcBef>
              <a:buSzPct val="100000"/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12/2/2014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2" descr="captionAccent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117600" y="2326342"/>
            <a:ext cx="4572000" cy="240307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 descr="scrollwork-Top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2336800" y="565897"/>
            <a:ext cx="990600" cy="361950"/>
          </a:xfrm>
          <a:prstGeom prst="rect">
            <a:avLst/>
          </a:prstGeom>
          <a:noFill/>
        </p:spPr>
      </p:pic>
      <p:pic>
        <p:nvPicPr>
          <p:cNvPr id="15" name="Picture 3" descr="scrollwork-Bottom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2336800" y="4128247"/>
            <a:ext cx="990600" cy="361950"/>
          </a:xfrm>
          <a:prstGeom prst="rect">
            <a:avLst/>
          </a:prstGeom>
          <a:noFill/>
        </p:spPr>
      </p:pic>
      <p:pic>
        <p:nvPicPr>
          <p:cNvPr id="4099" name="Picture 3" descr="scrollwork-Bottom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864600" y="4128247"/>
            <a:ext cx="990600" cy="361950"/>
          </a:xfrm>
          <a:prstGeom prst="rect">
            <a:avLst/>
          </a:prstGeom>
          <a:noFill/>
        </p:spPr>
      </p:pic>
      <p:pic>
        <p:nvPicPr>
          <p:cNvPr id="4098" name="Picture 2" descr="scrollwork-Top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864600" y="565897"/>
            <a:ext cx="990600" cy="36195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06880" y="4406153"/>
            <a:ext cx="8778240" cy="784412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3600" b="0" kern="12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8000" y="780826"/>
            <a:ext cx="6096000" cy="3467548"/>
          </a:xfrm>
          <a:solidFill>
            <a:schemeClr val="bg2"/>
          </a:solidFill>
          <a:ln w="127000">
            <a:solidFill>
              <a:schemeClr val="bg1"/>
            </a:solidFill>
            <a:miter lim="800000"/>
          </a:ln>
          <a:effectLst>
            <a:outerShdw blurRad="50800" dist="38100" dir="5400000" algn="t" rotWithShape="0">
              <a:prstClr val="black">
                <a:alpha val="25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7600" y="5446059"/>
            <a:ext cx="10058400" cy="609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0"/>
              </a:spcBef>
              <a:buNone/>
              <a:defRPr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600"/>
              </a:spcBef>
              <a:buSzPct val="100000"/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12/2/2014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D9BD3-E57B-4194-A545-2804EB95D970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6146" name="Picture 2" descr="captionLongAccent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854200" y="5204012"/>
            <a:ext cx="8483600" cy="24765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2 Pictures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3" descr="scrollwork-Bottom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1324536" y="4128247"/>
            <a:ext cx="990600" cy="361950"/>
          </a:xfrm>
          <a:prstGeom prst="rect">
            <a:avLst/>
          </a:prstGeom>
          <a:noFill/>
        </p:spPr>
      </p:pic>
      <p:pic>
        <p:nvPicPr>
          <p:cNvPr id="4099" name="Picture 3" descr="scrollwork-Bottom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876865" y="4128247"/>
            <a:ext cx="990600" cy="361950"/>
          </a:xfrm>
          <a:prstGeom prst="rect">
            <a:avLst/>
          </a:prstGeom>
          <a:noFill/>
        </p:spPr>
      </p:pic>
      <p:pic>
        <p:nvPicPr>
          <p:cNvPr id="12" name="Picture 2" descr="scrollwork-Top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1324536" y="565897"/>
            <a:ext cx="990600" cy="361950"/>
          </a:xfrm>
          <a:prstGeom prst="rect">
            <a:avLst/>
          </a:prstGeom>
          <a:noFill/>
        </p:spPr>
      </p:pic>
      <p:pic>
        <p:nvPicPr>
          <p:cNvPr id="4098" name="Picture 2" descr="scrollwork-Top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876865" y="565897"/>
            <a:ext cx="990600" cy="36195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06880" y="4406153"/>
            <a:ext cx="8778240" cy="784412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3600" b="0" kern="12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32000" y="780826"/>
            <a:ext cx="3657600" cy="3467548"/>
          </a:xfrm>
          <a:solidFill>
            <a:schemeClr val="bg2"/>
          </a:solidFill>
          <a:ln w="127000">
            <a:solidFill>
              <a:schemeClr val="bg1"/>
            </a:solidFill>
            <a:miter lim="800000"/>
          </a:ln>
          <a:effectLst>
            <a:outerShdw blurRad="50800" dist="38100" dir="5400000" algn="t" rotWithShape="0">
              <a:prstClr val="black">
                <a:alpha val="25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7600" y="5446059"/>
            <a:ext cx="10058400" cy="609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0"/>
              </a:spcBef>
              <a:buNone/>
              <a:defRPr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600"/>
              </a:spcBef>
              <a:buSzPct val="100000"/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12/2/2014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6146" name="Picture 2" descr="captionLongAccent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854200" y="5204012"/>
            <a:ext cx="8483600" cy="247650"/>
          </a:xfrm>
          <a:prstGeom prst="rect">
            <a:avLst/>
          </a:prstGeom>
          <a:noFill/>
        </p:spPr>
      </p:pic>
      <p:sp>
        <p:nvSpPr>
          <p:cNvPr id="14" name="Picture Placeholder 2"/>
          <p:cNvSpPr>
            <a:spLocks noGrp="1"/>
          </p:cNvSpPr>
          <p:nvPr>
            <p:ph type="pic" idx="13"/>
          </p:nvPr>
        </p:nvSpPr>
        <p:spPr>
          <a:xfrm>
            <a:off x="6550212" y="780826"/>
            <a:ext cx="3657600" cy="3467548"/>
          </a:xfrm>
          <a:solidFill>
            <a:schemeClr val="bg2"/>
          </a:solidFill>
          <a:ln w="127000">
            <a:solidFill>
              <a:schemeClr val="bg1"/>
            </a:solidFill>
            <a:miter lim="800000"/>
          </a:ln>
          <a:effectLst>
            <a:outerShdw blurRad="50800" dist="38100" dir="5400000" algn="t" rotWithShape="0">
              <a:prstClr val="black">
                <a:alpha val="25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pageAccent-Full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3751" y="1689847"/>
            <a:ext cx="10604500" cy="3048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7600" y="2084294"/>
            <a:ext cx="10058400" cy="3639670"/>
          </a:xfrm>
        </p:spPr>
        <p:txBody>
          <a:bodyPr vert="eaVert"/>
          <a:lstStyle>
            <a:lvl5pPr>
              <a:defRPr/>
            </a:lvl5pPr>
            <a:lvl6pPr marL="2286000">
              <a:defRPr/>
            </a:lvl6pPr>
            <a:lvl7pPr marL="2286000">
              <a:defRPr/>
            </a:lvl7pPr>
            <a:lvl8pPr marL="2286000">
              <a:defRPr/>
            </a:lvl8pPr>
            <a:lvl9pPr marL="2286000"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12/2/2014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922048"/>
            <a:ext cx="2235200" cy="4814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7600" y="922048"/>
            <a:ext cx="7518400" cy="4814888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12/2/2014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5122" name="Picture 2" descr="verticalAccent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834967" y="860612"/>
            <a:ext cx="329819" cy="493776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12/2/2014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2" descr="pageAccent-Full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3751" y="1689847"/>
            <a:ext cx="10604500" cy="30480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with Pictu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overEmbos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70026" y="4038600"/>
            <a:ext cx="9251951" cy="1174376"/>
          </a:xfrm>
        </p:spPr>
        <p:txBody>
          <a:bodyPr anchor="b" anchorCtr="0">
            <a:noAutofit/>
          </a:bodyPr>
          <a:lstStyle>
            <a:lvl1pPr>
              <a:lnSpc>
                <a:spcPct val="95000"/>
              </a:lnSpc>
              <a:defRPr sz="5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0027" y="5212978"/>
            <a:ext cx="9251948" cy="775447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76988" y="6214969"/>
            <a:ext cx="2844800" cy="275478"/>
          </a:xfrm>
        </p:spPr>
        <p:txBody>
          <a:bodyPr/>
          <a:lstStyle>
            <a:lvl1pPr>
              <a:defRPr>
                <a:solidFill>
                  <a:schemeClr val="bg2">
                    <a:lumMod val="60000"/>
                    <a:lumOff val="40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12/2/2014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70212" y="6214969"/>
            <a:ext cx="3860800" cy="275478"/>
          </a:xfrm>
        </p:spPr>
        <p:txBody>
          <a:bodyPr/>
          <a:lstStyle>
            <a:lvl1pPr>
              <a:defRPr>
                <a:solidFill>
                  <a:schemeClr val="bg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791200" y="6214969"/>
            <a:ext cx="609600" cy="275478"/>
          </a:xfrm>
        </p:spPr>
        <p:txBody>
          <a:bodyPr/>
          <a:lstStyle>
            <a:lvl1pPr>
              <a:defRPr>
                <a:solidFill>
                  <a:schemeClr val="bg2">
                    <a:lumMod val="60000"/>
                    <a:lumOff val="40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 descr="coverAccentBottom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9200" y="3915802"/>
            <a:ext cx="9753600" cy="400705"/>
          </a:xfrm>
          <a:prstGeom prst="rect">
            <a:avLst/>
          </a:prstGeom>
        </p:spPr>
      </p:pic>
      <p:sp>
        <p:nvSpPr>
          <p:cNvPr id="11" name="Picture Placeholder 2"/>
          <p:cNvSpPr>
            <a:spLocks noGrp="1"/>
          </p:cNvSpPr>
          <p:nvPr>
            <p:ph type="pic" idx="13"/>
          </p:nvPr>
        </p:nvSpPr>
        <p:spPr>
          <a:xfrm>
            <a:off x="1584960" y="1004456"/>
            <a:ext cx="9022080" cy="2729345"/>
          </a:xfrm>
          <a:solidFill>
            <a:schemeClr val="bg2"/>
          </a:solidFill>
          <a:ln w="127000">
            <a:solidFill>
              <a:schemeClr val="tx1"/>
            </a:solidFill>
            <a:miter lim="800000"/>
          </a:ln>
          <a:effectLst>
            <a:outerShdw blurRad="50800" dist="38100" dir="5400000" algn="t" rotWithShape="0">
              <a:prstClr val="black">
                <a:alpha val="25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8016" y="1904999"/>
            <a:ext cx="9251952" cy="1582271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lnSpc>
                <a:spcPct val="95000"/>
              </a:lnSpc>
              <a:spcBef>
                <a:spcPct val="0"/>
              </a:spcBef>
              <a:buNone/>
              <a:defRPr lang="en-US" sz="5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8016" y="3487271"/>
            <a:ext cx="9251947" cy="11430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SzPct val="100000"/>
              <a:buFont typeface="Wingdings" pitchFamily="2" charset="2"/>
              <a:buNone/>
              <a:defRPr 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12/2/2014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26" name="Picture 2" descr="SectionAccentTop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9200" y="1618488"/>
            <a:ext cx="9753600" cy="356382"/>
          </a:xfrm>
          <a:prstGeom prst="rect">
            <a:avLst/>
          </a:prstGeom>
          <a:noFill/>
        </p:spPr>
      </p:pic>
      <p:pic>
        <p:nvPicPr>
          <p:cNvPr id="1027" name="Picture 3" descr="SectionAccentBottom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19200" y="4690872"/>
            <a:ext cx="9753600" cy="356382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pageAccent-Full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3751" y="1689847"/>
            <a:ext cx="10604500" cy="3048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17600" y="2084293"/>
            <a:ext cx="4572000" cy="3639312"/>
          </a:xfrm>
        </p:spPr>
        <p:txBody>
          <a:bodyPr>
            <a:normAutofit/>
          </a:bodyPr>
          <a:lstStyle>
            <a:lvl1pPr marL="282575" indent="-282575">
              <a:defRPr sz="2000"/>
            </a:lvl1pPr>
            <a:lvl2pPr marL="573088" indent="-282575">
              <a:defRPr sz="1800"/>
            </a:lvl2pPr>
            <a:lvl3pPr marL="855663" indent="-282575">
              <a:defRPr sz="1800"/>
            </a:lvl3pPr>
            <a:lvl4pPr marL="1146175" indent="-282575">
              <a:defRPr sz="1800"/>
            </a:lvl4pPr>
            <a:lvl5pPr marL="1430338" indent="-282575">
              <a:defRPr sz="1800"/>
            </a:lvl5pPr>
            <a:lvl6pPr marL="1712913" indent="-282575">
              <a:defRPr sz="1800"/>
            </a:lvl6pPr>
            <a:lvl7pPr marL="2003425" indent="-282575">
              <a:defRPr sz="1800"/>
            </a:lvl7pPr>
            <a:lvl8pPr marL="2286000" indent="-282575">
              <a:defRPr sz="1800"/>
            </a:lvl8pPr>
            <a:lvl9pPr marL="2568575" indent="-282575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68141" y="2084293"/>
            <a:ext cx="4572000" cy="3639312"/>
          </a:xfrm>
        </p:spPr>
        <p:txBody>
          <a:bodyPr>
            <a:normAutofit/>
          </a:bodyPr>
          <a:lstStyle>
            <a:lvl1pPr marL="282575" indent="-282575">
              <a:defRPr sz="2000"/>
            </a:lvl1pPr>
            <a:lvl2pPr marL="573088" indent="-282575">
              <a:defRPr sz="1800"/>
            </a:lvl2pPr>
            <a:lvl3pPr marL="855663" indent="-282575">
              <a:defRPr sz="1800"/>
            </a:lvl3pPr>
            <a:lvl4pPr marL="1146175" indent="-282575">
              <a:defRPr sz="1800"/>
            </a:lvl4pPr>
            <a:lvl5pPr marL="1430338" indent="-282575">
              <a:defRPr sz="1800"/>
            </a:lvl5pPr>
            <a:lvl6pPr marL="1712913" indent="-282575">
              <a:defRPr sz="1800"/>
            </a:lvl6pPr>
            <a:lvl7pPr marL="2005013" indent="-282575">
              <a:defRPr sz="1800"/>
            </a:lvl7pPr>
            <a:lvl8pPr marL="2287588" indent="-282575">
              <a:defRPr sz="1800"/>
            </a:lvl8pPr>
            <a:lvl9pPr marL="2568575" indent="-2809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12/2/2014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pageAccent-Full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3751" y="1689847"/>
            <a:ext cx="10604500" cy="3048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74800" y="1839914"/>
            <a:ext cx="3657600" cy="903287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7600" y="2971800"/>
            <a:ext cx="4572000" cy="2751804"/>
          </a:xfrm>
        </p:spPr>
        <p:txBody>
          <a:bodyPr>
            <a:normAutofit/>
          </a:bodyPr>
          <a:lstStyle>
            <a:lvl1pPr marL="282575" indent="-282575">
              <a:defRPr sz="1800"/>
            </a:lvl1pPr>
            <a:lvl2pPr marL="573088" indent="-282575">
              <a:defRPr sz="1800"/>
            </a:lvl2pPr>
            <a:lvl3pPr marL="855663" indent="-282575">
              <a:defRPr sz="1800"/>
            </a:lvl3pPr>
            <a:lvl4pPr marL="1146175" indent="-282575">
              <a:defRPr sz="1800"/>
            </a:lvl4pPr>
            <a:lvl5pPr marL="1430338" indent="-284163">
              <a:defRPr sz="1800"/>
            </a:lvl5pPr>
            <a:lvl6pPr marL="1712913" indent="-282575">
              <a:defRPr sz="1600"/>
            </a:lvl6pPr>
            <a:lvl7pPr marL="2003425" indent="-282575">
              <a:defRPr sz="1600"/>
            </a:lvl7pPr>
            <a:lvl8pPr marL="2286000" indent="-282575">
              <a:defRPr sz="1600"/>
            </a:lvl8pPr>
            <a:lvl9pPr marL="2568575" indent="-282575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025341" y="1839914"/>
            <a:ext cx="3657600" cy="903287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68141" y="2971800"/>
            <a:ext cx="4572000" cy="2751804"/>
          </a:xfrm>
        </p:spPr>
        <p:txBody>
          <a:bodyPr>
            <a:normAutofit/>
          </a:bodyPr>
          <a:lstStyle>
            <a:lvl1pPr marL="282575" indent="-282575">
              <a:defRPr sz="1800"/>
            </a:lvl1pPr>
            <a:lvl2pPr marL="573088" indent="-282575">
              <a:defRPr sz="1800"/>
            </a:lvl2pPr>
            <a:lvl3pPr marL="855663" indent="-282575">
              <a:defRPr sz="1800"/>
            </a:lvl3pPr>
            <a:lvl4pPr marL="1146175" indent="-282575">
              <a:defRPr sz="1800"/>
            </a:lvl4pPr>
            <a:lvl5pPr marL="1430338" indent="-282575">
              <a:defRPr sz="1800"/>
            </a:lvl5pPr>
            <a:lvl6pPr marL="1712913" indent="-282575">
              <a:defRPr sz="1600"/>
            </a:lvl6pPr>
            <a:lvl7pPr marL="2003425" indent="-282575">
              <a:defRPr sz="1600"/>
            </a:lvl7pPr>
            <a:lvl8pPr marL="2286000" indent="-282575">
              <a:defRPr sz="1600"/>
            </a:lvl8pPr>
            <a:lvl9pPr marL="2568575" indent="-282575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12/2/2014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2050" name="Picture 2" descr="comparisonRule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63700" y="2686050"/>
            <a:ext cx="3479800" cy="133350"/>
          </a:xfrm>
          <a:prstGeom prst="rect">
            <a:avLst/>
          </a:prstGeom>
          <a:noFill/>
        </p:spPr>
      </p:pic>
      <p:pic>
        <p:nvPicPr>
          <p:cNvPr id="12" name="Picture 2" descr="comparisonRule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14241" y="2686050"/>
            <a:ext cx="3479800" cy="13335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pageAccent-Full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3751" y="1689847"/>
            <a:ext cx="10604500" cy="3048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12/2/2014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12/2/2014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7600" y="914400"/>
            <a:ext cx="4572000" cy="1371600"/>
          </a:xfrm>
        </p:spPr>
        <p:txBody>
          <a:bodyPr anchor="b">
            <a:noAutofit/>
          </a:bodyPr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68141" y="914401"/>
            <a:ext cx="4572000" cy="4815841"/>
          </a:xfrm>
        </p:spPr>
        <p:txBody>
          <a:bodyPr>
            <a:normAutofit/>
          </a:bodyPr>
          <a:lstStyle>
            <a:lvl1pPr marL="341313" indent="-341313">
              <a:defRPr sz="2200"/>
            </a:lvl1pPr>
            <a:lvl2pPr marL="631825" indent="-284163">
              <a:defRPr sz="2000"/>
            </a:lvl2pPr>
            <a:lvl3pPr marL="914400" indent="-284163">
              <a:defRPr sz="1800"/>
            </a:lvl3pPr>
            <a:lvl4pPr marL="1196975" indent="-284163">
              <a:defRPr sz="1800"/>
            </a:lvl4pPr>
            <a:lvl5pPr marL="1487488" indent="-284163">
              <a:defRPr sz="1800"/>
            </a:lvl5pPr>
            <a:lvl6pPr marL="1770063" indent="-284163">
              <a:defRPr sz="1800"/>
            </a:lvl6pPr>
            <a:lvl7pPr marL="2060575" indent="-284163">
              <a:defRPr sz="1800"/>
            </a:lvl7pPr>
            <a:lvl8pPr marL="2344738" indent="-284163">
              <a:defRPr sz="1800"/>
            </a:lvl8pPr>
            <a:lvl9pPr marL="2627313" indent="-284163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7600" y="2667001"/>
            <a:ext cx="4572000" cy="2895600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12/2/2014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3074" name="Picture 2" descr="captionAccent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17600" y="2326342"/>
            <a:ext cx="4572000" cy="240307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nteriorEdging.png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381000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084294"/>
            <a:ext cx="9265920" cy="36396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737600" y="6118412"/>
            <a:ext cx="2844800" cy="2754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12/2/2014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118412"/>
            <a:ext cx="3860800" cy="2754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91200" y="6118412"/>
            <a:ext cx="609600" cy="2754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  <p:sldLayoutId id="2147483711" r:id="rId12"/>
    <p:sldLayoutId id="2147483712" r:id="rId13"/>
    <p:sldLayoutId id="2147483713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5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spcBef>
          <a:spcPts val="2000"/>
        </a:spcBef>
        <a:buSzPct val="100000"/>
        <a:buFont typeface="Wingdings" pitchFamily="2" charset="2"/>
        <a:buChar char="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1500"/>
        </a:spcBef>
        <a:buClr>
          <a:schemeClr val="tx1">
            <a:lumMod val="60000"/>
            <a:lumOff val="40000"/>
          </a:schemeClr>
        </a:buClr>
        <a:buSzPct val="100000"/>
        <a:buFont typeface="Wingdings" pitchFamily="2" charset="2"/>
        <a:buChar char="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indent="-457200" algn="l" defTabSz="914400" rtl="0" eaLnBrk="1" latinLnBrk="0" hangingPunct="1">
        <a:spcBef>
          <a:spcPts val="1500"/>
        </a:spcBef>
        <a:buSzPct val="100000"/>
        <a:buFont typeface="Wingdings" pitchFamily="2" charset="2"/>
        <a:buChar char="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800" indent="-457200" algn="l" defTabSz="914400" rtl="0" eaLnBrk="1" latinLnBrk="0" hangingPunct="1">
        <a:spcBef>
          <a:spcPts val="1500"/>
        </a:spcBef>
        <a:buClr>
          <a:schemeClr val="tx1">
            <a:lumMod val="60000"/>
            <a:lumOff val="40000"/>
          </a:schemeClr>
        </a:buClr>
        <a:buSzPct val="100000"/>
        <a:buFont typeface="Wingdings" pitchFamily="2" charset="2"/>
        <a:buChar char="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286000" indent="-457200" algn="l" defTabSz="914400" rtl="0" eaLnBrk="1" latinLnBrk="0" hangingPunct="1">
        <a:spcBef>
          <a:spcPts val="1500"/>
        </a:spcBef>
        <a:buSzPct val="100000"/>
        <a:buFont typeface="Wingdings" pitchFamily="2" charset="2"/>
        <a:buChar char="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743200" indent="-457200" algn="l" defTabSz="914400" rtl="0" eaLnBrk="1" latinLnBrk="0" hangingPunct="1">
        <a:spcBef>
          <a:spcPts val="1500"/>
        </a:spcBef>
        <a:buClr>
          <a:schemeClr val="tx1">
            <a:lumMod val="60000"/>
            <a:lumOff val="40000"/>
          </a:schemeClr>
        </a:buClr>
        <a:buSzPct val="100000"/>
        <a:buFont typeface="Wingdings" pitchFamily="2" charset="2"/>
        <a:buChar char=""/>
        <a:tabLst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3200400" indent="-457200" algn="l" defTabSz="914400" rtl="0" eaLnBrk="1" latinLnBrk="0" hangingPunct="1">
        <a:spcBef>
          <a:spcPts val="1500"/>
        </a:spcBef>
        <a:buSzPct val="100000"/>
        <a:buFont typeface="Wingdings" pitchFamily="2" charset="2"/>
        <a:buChar char=""/>
        <a:tabLst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657600" indent="-457200" algn="l" defTabSz="914400" rtl="0" eaLnBrk="1" latinLnBrk="0" hangingPunct="1">
        <a:spcBef>
          <a:spcPts val="1500"/>
        </a:spcBef>
        <a:buClr>
          <a:schemeClr val="tx1">
            <a:lumMod val="60000"/>
            <a:lumOff val="40000"/>
          </a:schemeClr>
        </a:buClr>
        <a:buSzPct val="100000"/>
        <a:buFont typeface="Wingdings" pitchFamily="2" charset="2"/>
        <a:buChar char=""/>
        <a:tabLst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4114800" indent="-457200" algn="l" defTabSz="914400" rtl="0" eaLnBrk="1" latinLnBrk="0" hangingPunct="1">
        <a:spcBef>
          <a:spcPts val="1500"/>
        </a:spcBef>
        <a:buSzPct val="100000"/>
        <a:buFont typeface="Wingdings" pitchFamily="2" charset="2"/>
        <a:buChar char=""/>
        <a:tabLst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Types of discrimination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Ms. Dombrow</a:t>
            </a:r>
          </a:p>
          <a:p>
            <a:r>
              <a:rPr lang="en-US" dirty="0" smtClean="0"/>
              <a:t>Eng. 9B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6355898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Discrimination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“to make a distinction in favor of or against a person or thing on the basis of the group, class, or category to which the person or thing belongs rather than according to actual merit.” – Dictionary.com</a:t>
            </a:r>
          </a:p>
          <a:p>
            <a:pPr lvl="1"/>
            <a:r>
              <a:rPr lang="en-US" dirty="0" smtClean="0"/>
              <a:t>Essentially, acting out on one’s prejudices 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Racism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Treating people of another race unfairly </a:t>
            </a:r>
          </a:p>
          <a:p>
            <a:r>
              <a:rPr lang="en-US" dirty="0" smtClean="0"/>
              <a:t>See people of another race as “less than” </a:t>
            </a:r>
          </a:p>
          <a:p>
            <a:r>
              <a:rPr lang="en-US" dirty="0" smtClean="0"/>
              <a:t>Examples? </a:t>
            </a:r>
            <a:endParaRPr lang="en-US" dirty="0"/>
          </a:p>
        </p:txBody>
      </p:sp>
      <p:sp>
        <p:nvSpPr>
          <p:cNvPr id="7170" name="AutoShape 2" descr="data:image/jpeg;base64,/9j/4AAQSkZJRgABAQAAAQABAAD/2wCEAAkGBxQTEhUUExQWFhUXGBwYGBgUFRcYHBgXGh0dHBcXFxgcHCggGBwlHBUYITEhJSkrLi4uGB8zODMsNygtLisBCgoKDg0OGhAQGiwkHyQvLCwsLCwsLCwsLCwsLCwsLCwsLCwsLCwsLCwsLCwsLCwsLCwsLCwsLCwsLCwsLCwsLP/AABEIAM0A9gMBIgACEQEDEQH/xAAcAAABBQEBAQAAAAAAAAAAAAAFAAMEBgcCAQj/xABIEAABAwEFBQQHBQcBBQkAAAABAAIDEQQFEiExBkFRYXEigZGhEzJiscHR8AcjUnLhFEKCkrLC8TMVQ2Oi0ggWJDRkg5OUw//EABkBAAMBAQEAAAAAAAAAAAAAAAIDBAEFAP/EACYRAAICAgICAgICAwAAAAAAAAABAhEDIRIxBEEiURNxMmFSkfD/2gAMAwEAAhEDEQA/ANxSSSXjwlGvC1iKNzzuGQ4ncFJVT2jtge+lexHrzdvPdol5J8Y2HCPJ0V63TGpkk9Z2Z+XdkFU7bI41cfWfk0cG8fr4o9ejsRAPDEd1G7m8ifmhVlhMry850yaOPCvAHXoFypSbdnThFJAyzWH9xuv753ButK8SKk8st5Td4ShoBGZ0jHTLGRv5fRVltUDY2YCc9XkauJOTepP1kg0F3GWUkmgHrEbhuYO6mXTjVEpV2Y1ezMA5dtO5NRcU7GuwckeBUgHLy+aisKcL/r66LTxbo5WlrajOgpQZ0HX3dVEt9oAADTQdMuhOoXFntAa0Z1GEbzll5UTc+GRrw12dMQDuLTUio1yqf8KGt7Lt1ojft72EAioPDQjdRWK6p6tce0BX93dUA5nv5Knxsc3snd6pOlDoeYzqrVsy5rhI4ucB6SlGuAr2W7iPivZIpIyDbDljvSNhoGd5DwT/AMpHHeiTpRKCcBOX4aO8zVNWWYDssDRykoSd+ZqR4eCIRelrVzmlvBjAAOdXD3JIdEIRuALcJ00Bzp3ZDrr71T7TdOOeVx1Mjjv3krQg2V7uzRrNevPPRV+aEemkpmMZz1rnrXetU+JscfN7B9lukFhbuHmfoLz/ALogjLInfwryVjsjaAInAQjjldmywKjJLz2ffG7CBX481Hm2YmaKhvPLmtfvCAFpHH60SZG2gBG6ia8r9CY4V7MXLZY/WDqc/wDCjSztJyOfA5eGS2m13VG8EEA15KnX5sK0guiNHDcQjjl+wJYfotH2RfaGXFlhtTiSezBI7lpE88fwnfpwrsS+O3xuY4tdVr2nmCCNCD5gr6T+y3as2+xgyH7+I+jl9o0q2SntDzDk0Qy4pJJLTDyiS9SXjwkkkl48RrwtGCMka6N/MdFRrXw3DXu/X38lZr+tGdNzBX+I6eA96pl7ONAK+tr3/pXyUHlZN19FnjwBFtq4Ab5DX+GuXjTzRixQCNuKlcOTRxceHeoVkixyV0pkKcsvroEXnFKCtAwedNT0HnhUXRXL6AlrsrnOArVxJ6F59Z/5WjIJWxwgjwNzOhpq553DifdTkiETcIMjuyS3Kv7kY0rwJ1Qx7XF2ID7wghgP+7YdXH2iKE8BQa6j72aYswUCcbp5r2KPLkPqi8ou8cehArreuGpxja9+S9Z6gtdrcTsDjQEUGQ3jfknzdb2Eh2oOVN6PXbc9I2uIxVaCBzIyA8UYF1ktHpMzlruHA9K9clzpZtujrw8fSso09ncNBlrTUCvCqtmwtixRSHNp9Jlhw6YW6YmldT3fQZNA5gnTgj+y1lwxvyp2/wC0IfyclRrw8dnv+zxirnlzI8f8J+Xst9Yk5ZEk+GeqmPz1UaVqFmKFjTp6ihyA1FT9UQ6nbcRoSUQfHlQqEI+0RuBSpjccUmyRGpjCosbVIbkvRbCkhx8iimVdSOTDj9b0yMrYtxSRKjlTplBCgB2eq9MiapCHEqO29ztcBK0UdoeY3JfY7fJs94tYT2LQPROG7F60Tv5gW/8AuI7fbMULuKy9tpMUzXtycx4cPzNNQfEKrBK1RJnjTs+vkkzY5xJGx40e0OHRwr8U8nk4kkkl48JeEr1RL1lwxOI1IoO/JY3Ss1K3RWLynxE+06p6DQeCrtsfieeVfkP6XeKJ2x9HO9kU+fvQuzCtTzy50yH1zXHyO2dPEqROu2Ggc6mlAOvx/VPPZiyOYyqOP4R3kVPJpTgZQNYOppx+fzSezcNTrTnw7gB0CXJ0EtkGeshqM6HKujnD98+y06DeRwCE3vbWwNLG1fI7I7y4/IZ+865zr/vVtmjLQRiOVa03aDgAPqpVUuewyWqSubWaEnIuHL8IPDx4D2ODlsOjPpBu3Ln0fZqik90yAhuE4nZU57x3ZeKNN2SkERJ1FBTnSp967LmkctYpMqDIq/XVSYIvV6k/FWiDZZwrVppQHx/U0Uix7NkBxI0BA67vJBLMh0PHlZcrggBs8JI1jb7gnrXh0y4qTY7KfQxgED7ttR/CPBcy2Z1cyD0UMonRjoESNqa000HFFLoBDDxr8AmnRd6l2EHCevwQxjsLJL4ic2iYepj41FkCKhKYw5RYx2j1UpyZjFCUE10Mix3CnAEPtV5xxntOAUKbaiJvH666d9FsYt9AymkGJGJvJCG7Vxk6ePzQqbbBgccjryTI4pL0LeaLXZaXw8FGLtyBw7WA6AIpZ7U2VuMa7wicGgFNM8trvu3DkstvIds9VqVoGRWZX42kruRT8HYjyFo+j/sqt3prqsrjq1hjNf8AhOMY8mA96tizf7Bpi67njc2d4HIFrHZd7j4rSFURiSSSXjwkH2hkyY3i6p6NH6owq3tLL2j7LPM1r5BJzuoMZiVyKva5aAneanuH15LmwRZMB7/io1qfXE3fRre91SfJ4RayMqe6ndv9y5jVs6PSJsDKNLjq7Tk3n5noEE2lv6OyMxOP3jvVbvz+Jy6ZIretuETMRFToxg1c4CoHQAVr7IWG3nbxPK6Wa0w4joALQ4NHAUhI031zKPFgeR36AlkUe+ywXbBJbJvSSZgZDgBwA65rSbsMcLQKU7lnWz+09mhYG+lr+SKY/wD5hFJ9t4cgH68YZ9P/AI+qe8cvSC/JD/Itz9kwJBJiGIV3aVzO/Pd4BOOsxaKa0NfoqFee2sYBrFMANSWtFOtX5INHtk12bWykcQwn+mq2TaXQuKt9lriiDqAj63Jq12MCtB/lCbv2sgLgHSNYToJKsr/MAjs1uje2oc09CD7kN2g1aYOjvSNrQ1xoQA3lUCnRSW2ljx2SCUPtFztf2g4jFnkda558QmIriw5tJryKy2O19k6VualXe3smvH4KNBA4a1PVPGTCO9Z/Z5u1Q9KQoUxG80Q613sXGkeqGzXHaJiS+XCDuAWWgaaDDrZGDQuB5DNRpZK4sNeXRDodkY2GrpJHHqAPcjN32YAEcMhXgNM0GSnQUU9sqU0DnmoH1zTVm2fLj2iFa7RZQ1pplTP5qoWu/wBwq5jXejBpiA17yvRlN6iZKEFuRYbLspFvJdlpQAeAVcfsVVxPpQBU5Ya78t6L3ZtI0sY54maHgljg0uBDTRxyqaA6qm3hf0zJcLXRkOGNpjJ9V1SMWlHcRuT8cc2/QmcsKr2T7Ts+6PQgjwRPZoOD6OKDtvuVpAk3ioxaHod3ei912kPIIqEUnJKpAqMHuJa5IhSiyzaplJ3harDmFmO3EWG0u55rcD+QGf8Aia5/2f8A/wAhKP8A1Dv6GLT1hP2J33+z+mD6+jNCAKevvOZG4ea3CyWlsjA9hq1wqCq7V0R8WlY8kkktMEqZtE+r5Obg3yAPxVzVBvaXJzubnf1U8yFN5T+I/wAdfIr8VXuc7jMadG0H9qPWY4WknXQdT9DzQSwMpHHXXM+aZ2svAx2YhpoS0gfmdl5CvkoK3ReVW8L/ADa7cCD91GZYo9c/unlz+GZGW+lFSLJC0QsdQYnNrXo5zaD+TzROxyizhkhOkpJAJrhMRb6um859F5cdg9PCxrCC+PE0s34SS5rgN4q9w7l1FUceuiDi5ZafZzdsMr/UB5U3dOaNXxdsbWksZIS6INANatlxdp7wRVwLTkW5K17P3T6FoqM99Qi87WEULQRwop/z0+ix+Pa2MbXXex1mDRDiLGkYAcNXFtGSA/vFpzoeJVA2esMkIc51QdMPHmd1FslpBcK1Hkq5brC2tdSgllfGvQOLFHlZDuWytl9dodG6oLXDLLUUPkqzargkndaLHZxRsMpIkcT2W/gqBUjPyKuDZmWeMve7Pc0es47mMG9xOVOaP7PXQbPZSZP9aUmWUj8bzUt6CtEGKTj0HmjGb2Uy8ryNkgjZJVuEMjxUcWlwYND3V6J65L5lOHF2mnQ51HzCI7S3J+0YS7ICjqDMEgUDqHR1MqhDoLvOJgocLdMJp31pqtnV6HYuTVSqi62EYxUjRQNo4OwcPAqfBLQZ8Pgh94PyPNYzIxfZl1gvd0Er8qnhSvgFcYZ3y2Z8hkc2TKjWN7WHEMeHEAMWDFQcd6rt+3T28TcjxCK3DM5oo+vVEqu6McW7jZW7E+d1oez00uDGcBe8g+jBNC4aA4aZcVoV2xERNqcWQz45aqPaYWu/QlGbBBWAAbgPCiHPJSWkZhg4duyDaYg4EagihCqt4XCHVbnhJzAJ8VbjrRRpdVKpNbRS4p6YFuXZ2OHNrpGmhbk4aOILgDSorQaKnf7HjdI4ioOI+/zWoQKqGxOD3GlRiPvVGPLLexE8MPohRXO157dX9UWsOz4YQWmg4FTrFZkTbkicm+xbSXQ3GzCKLP8A7QbPilaRvGa0GRyp+05o5khFRXD5V+aLHLiwJQ5KgRckL2wuplvNOC1z7Hr19JBJC45xuqK/hd+o81nd2Tsc14aNxKtn2MRH09oduwgd9R8imQleSw8mNR8dx+qNZSSSVhyjmQ0B6LNr2P3ZHKnmFotrdSN54NPuWf29uUY4kfNSeV6KvG7IFldo3gS3waK+arG3E9XMj4HP/l+CO3TJiGLi9/w+Cre0Tayknc4jxIPwUcXUrLUgJd9kD5YmOFQXUII4cVqEGwVhe0F1mjB1q0YD4toqLBBhtMbuLg7x186rZbH6o6JsJNyCyxSj0VKf7PoG+o+dn5bRMP70Om2PAOVptX/2Zf8AqWhTaIHbZEU5Ne2BjjF+l/pECbZqXT9rnPUQ/CJMDZVrvXmmdx7Yb/QGq3Tt1KGTS0KxpAobunZazQuEjYwZPxvJe7+ZxJ80RvGXs0TUdpJbkupYMTSVl30er7B0gqAOS5hha3PevZW6L2MjOq0coneJDbwFVLExrombQCM3BCg1ort4OAHaXl1AHJSra1smJppw6KubKzuxluoG9a1o1dl1iswU+zyBrTnTgEOElAosshfVtXNz1FK05Jc+gUnZPtAGo6qBNMK5pqx3U1hq18hrrjke+v8AMSn7RZgRQpLQ1D1koSFDYASep96YstpMb8LtNxT8BzPUo8cgJqx4BNPmK6cVFlenCBx0+RVb2kmBhw7yQR3b/OiLzFKNvaDSxpxa1zq1auzy7sq+yzSMTjpSi2b7NLq9FZ3POsrqj8ra08y7wCpF13E+SVsTQA0nINGTRvcegWx2aBrGNY0Ua0AAchoqcMd8hHl5fjxXscSSSVJzyPeA+6k/I73FZ/e76NaeDSfrxWgXh/pSfkd7is5vn1HHgx3u/QKLy/RX43YL2db9008TIR0z+SCXhFXHvzr8fgfFHbtZhiiG70Z86/NCZo6ivGniBp4AqJsvh2M2OjgwjMsdh6EaV7qeC1K731jb0WSXBKBM+PcWtP6+YWqXQfuwjS4yNm+UESZ5aBVe97eG6ovfMha0lUCK1PfMHOY5wyNAK4WnQ03lenK9B4o0rNYtAyQC265KwSjJCZ4u0nzJYM5ssmBlSFCs14SyF+JgY0GjDiNXcSRTIcM0VYwJu2mjSgoO0RrS6jRluHuTFnbXUp2X1G/lHuCWFFQxHjpXg0DRTjX4UQraG8TG0k67uZ3ItICAShJhbIKuAJrv4LHoJfZSruZaHOcXOOfcByaPirJdlhEegUtlnpuCfasbs8mloce0UQ97u1Tgpz3ZKsz21rZZGl/7xyQSVh41bLCxy4mlohMdtJHYY53Ohp4lRLZ+0nssNCeOYA4pbiG4NBG0yB2etF76bxHuUO6bDIP9Ugu300pVeWB4eCeZHgSFsK2Im3onmeqZllTbtEy7NNQqRMs9iknPo4gC91cNTQVoTmd2ih2eC1YY3uglwNaXY8DsOAitcWmWvkrp9ntkrMXn91hp1JA91UWi2XlfHaIJ5z6F03pIPQnC6NuPGGkkcd2YyypkqseFNWSTzuLaRP2UuU2eOslDK71iM8I3NB9/NHVxDHhaG1JoAKk1JpvJ3ldqlKlSJZScnbEkkktBI14n7qT8p9yzW93/AHb/AMhHitJvQfcyflPuWZXo7sydB71F5fos8U8ssdRCPYb5hyCudQg7iG16GrT7/JHInDHG3eGNPnp5FDrys9G5atLm+dQomWw7KSbaIbW0nIVIP5c6+dT4LZbikqxYTtIztV4ZfI9aU8OS0H7L9pBKwRPP3jBTP95u53wP6qrJD4qa/TFRn8pQf7RfrfBjaQg903cGTOJGRAHgrE8VCbZCAapDW7GqdKiQ52SB3vbWx9p5DWjMko28Kv3/AHYJ6MPq1BPPkjk2KhV7JlkvCN7Q9rwWuFQQa16FNW60NLeSYtNzgULBQbwN3RDLzuhwo9szqcA73g1TUtDYwi2vkTZZKDuFFCit1oBGOEAHRzXh1PzAgUy4VROJlWNrmcLfcM1LEYIzQpGpgSW9jmHVHHs/EIdaL1bHoRnXXJWG2WRtNM1X7TZBwxa0qK6rZFGPiwJLtKB+8CNcgaU+KeuraASytaA6hy9U05bk+bpaT2mjwRKxWBrCCABRDJqtCp3ewhLDQFCiyPHWgrvKJ220ZKrvgLnuPMpTdG4ZNFglmZo0AcaJqN41UWCCgXYalSm2McvQp7Qh0BwV5mvivbdOor5TRbBC5Eh8i8jzNFC9Kn45sI9o6fNURRNM0b7OZAXTgbgwf1V81d1nn2auIMtCNGkimZGdaHlVaGFfidwRzsqqbEkkkmCxJJJLx4Yt4+6f+V3uWXXp6rxyHvWqWltWOHFpHksvvFmT68Pko/K6RV4vZC9JSZnOFvkU9eLamThWvccvj5KFN/rsH/BNOuR+CetL64TXVpH10xn+XkoWXx7Rnu00VDnWhyPLg4fXBRdi3FtrjpkSHafXJHdqYMQPEZ+/LxBQXZdn/jYxSlAf6c/Mq2Erwv8ARPONZk/7Nyuy8agNfrxRXFlUKrxR5KVFa3sHEKKM/splC+j3YjahlvswkFBI2glZ+F3EeydQfiCjckS+admb8lsczZojmMnNPqvbva74HcV9FXHfMdpibIzRwzB1B4FWZsfFkWKfJD7kHvCCqsLowh1riSh6dMjRDIDgB7k4H0UQzEGhyTrZEaCTPLTmoUTdeqmSR1CiwsrU8CvTVIKMrOJIE24KQXDeoskoSTbIlpKGwWgB7geJT9rtGqCG0DEc96ycdBY5bLPE8OUa8LSA0odFeYAo3M8BmmJI3ya5BIUHexrf0RnPL3UHeU7NJQURGz2MNGWSr8z8z1KfjpiZ6HsealWdlcyoUDKonZgmNii2bHSuY9zmU7IBcDvaDQ57jnqtHsM4ewEdDyI1BG4rOdij98W/iY5vXKv9q0C56+j7VK4nafmP+O5W4H8CDOvmTkkkk4SJJJJePCKzi/YMLpG9QtHVJ2vipIfaHwp76qfyVcR/jupFOthpNC7o3uc1NMlA7J1Y7CPAjzo8U5hd3hnSm7+0/IodfBwzSBusoD2fmb2vOp8Vz4q2dH0Rr/YXOYQK4iAR1NHeaFbPw1vBzstHEEaEEihCL2B+MOwZ4Rjbwa49ktO/UtIUXYqzOD34h6rsLTvpqfh5pzfDG1/2wV8ppmjWVuSekiyXFmGSl4clMkNZ8z0Wk/ZjfeH7lxodWniOHVZujWzz6Py1GY+S62aPKJycLqR9BNtppn4hRLTbhxQu4rzxNGI7td6MSwtcM2td3BQbLbrsT4A5oPIHyUGSEt0zRdjKAAZAActNy4dGmo90V6e3FuRDh3FOWC0BzHH2vOgRO0WcIPbZPR5BpNc8h3IZdBxnsj3lasI65IJaLccgPrmu7dM5x9XLnuUOOzEnNDFIKbbPGyucaD/CY/YRjNc80bsljouHRdp2W8oMkqWgscRuzQU0FFMY2nM/Wi5YxOg0UzY9I7oqz+zdonmferA6RQcKbi9i8noYhhopEbaJyNi9wpgsI3PanRSNe2lRpUVCsFj21kila20RNETiQJYiaA5mjmHTqCfgqxZkr+k7DRvLhT+Gp+XiqMM2nSJc0E02zX7HbY5Wh0b2uB4H3jUKQsKs1sc3fU7yDT61Ru6r8mZUskcM60JxDOh0NaarocTn2a0kqPZNt3gUkjDiN7SW17qFJZTNsvCre2MFWsdwy91PirIoV8QY4nNpUnTroD5pc1cWg4OpJmR24UcOdfcB8UOvtvZs8hyDCcTvZZqO8Bo70UvJni1x+fnVeF4ERe5uMMLZA3cXDME8gQx3doVzINKas6sr4aAV8RGzsbDGKSOeZ5X0PYzoxtOFCBT2iNyPXfZ8JHTPqhlz2aS0PNonANaO0IxPHAHRgOYHGh3Kw2dma3yZptJej3jxcU2/YasgyCmubl3KHYm8FOcMu5KQbPl+PQKZdtpwPBUVgXg1C7LVnGi6Nh2akDmAg8xTz+CtdnmWEXXeUsJBje5p5ad4ORVyuz7QJGik0YfzacJ8MwfJSy8eV2itZU0ay1+S5KGWC3iRjXjIOaHAHcCK081N9MgQ2zid1ELtkgwknip0xqhdtir0Qz6Dh2CZG1XEMVSpcsdBmu7HHvSxtDrIqILPNR7h7R96PSGgVcnaC9x5lKyDMZKZMu3OTMLQnWtJSRh4mY21KnxQ9/VMwx596bi9icvo9ZGvHhSWhMyhMFWKDVDL9tYLtcmigz36n3eSk2mcMBJyyVe9LU7++udd/wBcVX42PfJkfkz1xRLjlDQTXOg+uRyRSzAtYMt2hpqdTkhdiixEClQ3Xnwrz/VEfSNFB2q8Bl0z0PiryIlR2jLLzPzSUN8IdnrxoaUPNJePG8KNeGIsIZ6xyHLnXcpKSWw0Zhet3kFzSKH6Ir3FQLHGRkRkRpyOo7virttS0ekhYBTFjcafw6+KHMuYVr4LlZ8dTdHUwzuCbBYjGGgXEUeaLzWMN0TMdnzSuI7kP2JimvGR6JuCOifcMj0RUDZ8ss+C7iGabbon7M3Ndk5CJTGZJ5sXNJkRTrTxRIckaJs5en3bGk+q0DwFFY2WtZNdttLH0+qK2WW9DTVQTi0yiMk0W82heszaevwCrjLyyRi65MUZPtfAIJdBpDVpHinIW0C9dGarqlEocMWp2SBPaakopa37lULVtSGSPjMfqOLah2tDStKcljxSmvie/LHH/JlgidT9FPs1KVVEn2kJ9VlOp/RNP2hnIoH4R7I+JWrwsj7Bl5uNdbNCntTGCriAOZovLKK58c1mL5y7N7nOPMkrUrG2jG/lHuCKfj/iS32Lj5H5W9HsgUO1SBtSnLfbWsGeu79FV7daXSZ1wjSmviUeHA57fQvLmUNLsavO3YiA3Mdde7vXEUNQBni4d+g6nLuXkdnzJ3aDdyyrplv6I5Y7JhGPs1P4gcvI7vBdFJJUjnttu2dQ2YhvrAHfTOuvmnGQE/u1FOIr5j6yXrXHRpAr+FufjvK6ZDXOpJ3UdSvd5IjBgsOI9io5u39Uk69uWmdc/V+CS8eNxDV6kklhlN2ntFLbC3hGT4u/RTw7JVvaSQm8X+yxgHeK/FSBbnBc3K/mzq44/CP6C8jU2GBDf21xSDyd6TYziEvTAb176cEGh3KEIctVDtGWi9ZqimfOg3IhZo1DswqisTBQLtI5MI2SIQnpIx8ivI26J9gyTEilIFFrgS3XtHDlpXgVMsN4EHC7I7jx+RUMynE8fhcadCdPrmmLSNTxSZRTJFJxei1MtnNXfZJ+OF59v+0LJ7vtBIz1Bp1Wp/Zywvs78/8AecPZbzUs4+iuM7Vht0ai2kUCsEV2F37wH8P6ri13GzD2nOPSgSvwyYX54op0LcTlml/2elqn3fev3adoraLUxsLS5jQKZ8/E1Kxi97WZZ5ZSKGR7nkcySfiqcOJx2yfNlU+iGI+fknhCBz6rmPVelUE5y55HLp9c1oD75OACMVowVJyGm5Z9IVb7vhqBmaEZ88v0QuEZdhKbj0Nyue6pJJdqaZAdfrcu47KG6nXd705LJhNWgDd71IspqMqA01ppluRgHMFnaCCSDwHA7j10Knun/CDXTMn6yz8FzE7C1xFcjQZlKNm8mp479K1qvHhWaYurlnwFajPfvXuICoJz4aZjgd/iok0hrqfolNSWoggmh613960wlPqcu0KeyTTlQCgXqienAFcLT4+WaS8eP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72" name="AutoShape 4" descr="data:image/jpeg;base64,/9j/4AAQSkZJRgABAQAAAQABAAD/2wCEAAkGBxQTEhUUExQWFhUXGBwYGBgUFRcYHBgXGh0dHBcXFxgcHCggGBwlHBUYITEhJSkrLi4uGB8zODMsNygtLisBCgoKDg0OGhAQGiwkHyQvLCwsLCwsLCwsLCwsLCwsLCwsLCwsLCwsLCwsLCwsLCwsLCwsLCwsLCwsLCwsLCwsLP/AABEIAM0A9gMBIgACEQEDEQH/xAAcAAABBQEBAQAAAAAAAAAAAAAFAAMEBgcCAQj/xABIEAABAwEFBQQHBQcBBQkAAAABAAIDEQQFEiExBkFRYXEigZGhEzJiscHR8AcjUnLhFEKCkrLC8TMVQ2Oi0ggWJDRkg5OUw//EABkBAAMBAQEAAAAAAAAAAAAAAAIDBAEFAP/EACYRAAICAgICAgICAwAAAAAAAAABAhEDIRIxBEEiURNxMmFSkfD/2gAMAwEAAhEDEQA/ANxSSSXjwlGvC1iKNzzuGQ4ncFJVT2jtge+lexHrzdvPdol5J8Y2HCPJ0V63TGpkk9Z2Z+XdkFU7bI41cfWfk0cG8fr4o9ejsRAPDEd1G7m8ifmhVlhMry850yaOPCvAHXoFypSbdnThFJAyzWH9xuv753ButK8SKk8st5Td4ShoBGZ0jHTLGRv5fRVltUDY2YCc9XkauJOTepP1kg0F3GWUkmgHrEbhuYO6mXTjVEpV2Y1ezMA5dtO5NRcU7GuwckeBUgHLy+aisKcL/r66LTxbo5WlrajOgpQZ0HX3dVEt9oAADTQdMuhOoXFntAa0Z1GEbzll5UTc+GRrw12dMQDuLTUio1yqf8KGt7Lt1ojft72EAioPDQjdRWK6p6tce0BX93dUA5nv5Knxsc3snd6pOlDoeYzqrVsy5rhI4ucB6SlGuAr2W7iPivZIpIyDbDljvSNhoGd5DwT/AMpHHeiTpRKCcBOX4aO8zVNWWYDssDRykoSd+ZqR4eCIRelrVzmlvBjAAOdXD3JIdEIRuALcJ00Bzp3ZDrr71T7TdOOeVx1Mjjv3krQg2V7uzRrNevPPRV+aEemkpmMZz1rnrXetU+JscfN7B9lukFhbuHmfoLz/ALogjLInfwryVjsjaAInAQjjldmywKjJLz2ffG7CBX481Hm2YmaKhvPLmtfvCAFpHH60SZG2gBG6ia8r9CY4V7MXLZY/WDqc/wDCjSztJyOfA5eGS2m13VG8EEA15KnX5sK0guiNHDcQjjl+wJYfotH2RfaGXFlhtTiSezBI7lpE88fwnfpwrsS+O3xuY4tdVr2nmCCNCD5gr6T+y3as2+xgyH7+I+jl9o0q2SntDzDk0Qy4pJJLTDyiS9SXjwkkkl48RrwtGCMka6N/MdFRrXw3DXu/X38lZr+tGdNzBX+I6eA96pl7ONAK+tr3/pXyUHlZN19FnjwBFtq4Ab5DX+GuXjTzRixQCNuKlcOTRxceHeoVkixyV0pkKcsvroEXnFKCtAwedNT0HnhUXRXL6AlrsrnOArVxJ6F59Z/5WjIJWxwgjwNzOhpq553DifdTkiETcIMjuyS3Kv7kY0rwJ1Qx7XF2ID7wghgP+7YdXH2iKE8BQa6j72aYswUCcbp5r2KPLkPqi8ou8cehArreuGpxja9+S9Z6gtdrcTsDjQEUGQ3jfknzdb2Eh2oOVN6PXbc9I2uIxVaCBzIyA8UYF1ktHpMzlruHA9K9clzpZtujrw8fSso09ncNBlrTUCvCqtmwtixRSHNp9Jlhw6YW6YmldT3fQZNA5gnTgj+y1lwxvyp2/wC0IfyclRrw8dnv+zxirnlzI8f8J+Xst9Yk5ZEk+GeqmPz1UaVqFmKFjTp6ihyA1FT9UQ6nbcRoSUQfHlQqEI+0RuBSpjccUmyRGpjCosbVIbkvRbCkhx8iimVdSOTDj9b0yMrYtxSRKjlTplBCgB2eq9MiapCHEqO29ztcBK0UdoeY3JfY7fJs94tYT2LQPROG7F60Tv5gW/8AuI7fbMULuKy9tpMUzXtycx4cPzNNQfEKrBK1RJnjTs+vkkzY5xJGx40e0OHRwr8U8nk4kkkl48JeEr1RL1lwxOI1IoO/JY3Ss1K3RWLynxE+06p6DQeCrtsfieeVfkP6XeKJ2x9HO9kU+fvQuzCtTzy50yH1zXHyO2dPEqROu2Ggc6mlAOvx/VPPZiyOYyqOP4R3kVPJpTgZQNYOppx+fzSezcNTrTnw7gB0CXJ0EtkGeshqM6HKujnD98+y06DeRwCE3vbWwNLG1fI7I7y4/IZ+865zr/vVtmjLQRiOVa03aDgAPqpVUuewyWqSubWaEnIuHL8IPDx4D2ODlsOjPpBu3Ln0fZqik90yAhuE4nZU57x3ZeKNN2SkERJ1FBTnSp967LmkctYpMqDIq/XVSYIvV6k/FWiDZZwrVppQHx/U0Uix7NkBxI0BA67vJBLMh0PHlZcrggBs8JI1jb7gnrXh0y4qTY7KfQxgED7ttR/CPBcy2Z1cyD0UMonRjoESNqa000HFFLoBDDxr8AmnRd6l2EHCevwQxjsLJL4ic2iYepj41FkCKhKYw5RYx2j1UpyZjFCUE10Mix3CnAEPtV5xxntOAUKbaiJvH666d9FsYt9AymkGJGJvJCG7Vxk6ePzQqbbBgccjryTI4pL0LeaLXZaXw8FGLtyBw7WA6AIpZ7U2VuMa7wicGgFNM8trvu3DkstvIds9VqVoGRWZX42kruRT8HYjyFo+j/sqt3prqsrjq1hjNf8AhOMY8mA96tizf7Bpi67njc2d4HIFrHZd7j4rSFURiSSSXjwkH2hkyY3i6p6NH6owq3tLL2j7LPM1r5BJzuoMZiVyKva5aAneanuH15LmwRZMB7/io1qfXE3fRre91SfJ4RayMqe6ndv9y5jVs6PSJsDKNLjq7Tk3n5noEE2lv6OyMxOP3jvVbvz+Jy6ZIretuETMRFToxg1c4CoHQAVr7IWG3nbxPK6Wa0w4joALQ4NHAUhI031zKPFgeR36AlkUe+ywXbBJbJvSSZgZDgBwA65rSbsMcLQKU7lnWz+09mhYG+lr+SKY/wD5hFJ9t4cgH68YZ9P/AI+qe8cvSC/JD/Itz9kwJBJiGIV3aVzO/Pd4BOOsxaKa0NfoqFee2sYBrFMANSWtFOtX5INHtk12bWykcQwn+mq2TaXQuKt9lriiDqAj63Jq12MCtB/lCbv2sgLgHSNYToJKsr/MAjs1uje2oc09CD7kN2g1aYOjvSNrQ1xoQA3lUCnRSW2ljx2SCUPtFztf2g4jFnkda558QmIriw5tJryKy2O19k6VualXe3smvH4KNBA4a1PVPGTCO9Z/Z5u1Q9KQoUxG80Q613sXGkeqGzXHaJiS+XCDuAWWgaaDDrZGDQuB5DNRpZK4sNeXRDodkY2GrpJHHqAPcjN32YAEcMhXgNM0GSnQUU9sqU0DnmoH1zTVm2fLj2iFa7RZQ1pplTP5qoWu/wBwq5jXejBpiA17yvRlN6iZKEFuRYbLspFvJdlpQAeAVcfsVVxPpQBU5Ya78t6L3ZtI0sY54maHgljg0uBDTRxyqaA6qm3hf0zJcLXRkOGNpjJ9V1SMWlHcRuT8cc2/QmcsKr2T7Ts+6PQgjwRPZoOD6OKDtvuVpAk3ioxaHod3ei912kPIIqEUnJKpAqMHuJa5IhSiyzaplJ3harDmFmO3EWG0u55rcD+QGf8Aia5/2f8A/wAhKP8A1Dv6GLT1hP2J33+z+mD6+jNCAKevvOZG4ea3CyWlsjA9hq1wqCq7V0R8WlY8kkktMEqZtE+r5Obg3yAPxVzVBvaXJzubnf1U8yFN5T+I/wAdfIr8VXuc7jMadG0H9qPWY4WknXQdT9DzQSwMpHHXXM+aZ2svAx2YhpoS0gfmdl5CvkoK3ReVW8L/ADa7cCD91GZYo9c/unlz+GZGW+lFSLJC0QsdQYnNrXo5zaD+TzROxyizhkhOkpJAJrhMRb6um859F5cdg9PCxrCC+PE0s34SS5rgN4q9w7l1FUceuiDi5ZafZzdsMr/UB5U3dOaNXxdsbWksZIS6INANatlxdp7wRVwLTkW5K17P3T6FoqM99Qi87WEULQRwop/z0+ix+Pa2MbXXex1mDRDiLGkYAcNXFtGSA/vFpzoeJVA2esMkIc51QdMPHmd1FslpBcK1Hkq5brC2tdSgllfGvQOLFHlZDuWytl9dodG6oLXDLLUUPkqzargkndaLHZxRsMpIkcT2W/gqBUjPyKuDZmWeMve7Pc0es47mMG9xOVOaP7PXQbPZSZP9aUmWUj8bzUt6CtEGKTj0HmjGb2Uy8ryNkgjZJVuEMjxUcWlwYND3V6J65L5lOHF2mnQ51HzCI7S3J+0YS7ICjqDMEgUDqHR1MqhDoLvOJgocLdMJp31pqtnV6HYuTVSqi62EYxUjRQNo4OwcPAqfBLQZ8Pgh94PyPNYzIxfZl1gvd0Er8qnhSvgFcYZ3y2Z8hkc2TKjWN7WHEMeHEAMWDFQcd6rt+3T28TcjxCK3DM5oo+vVEqu6McW7jZW7E+d1oez00uDGcBe8g+jBNC4aA4aZcVoV2xERNqcWQz45aqPaYWu/QlGbBBWAAbgPCiHPJSWkZhg4duyDaYg4EagihCqt4XCHVbnhJzAJ8VbjrRRpdVKpNbRS4p6YFuXZ2OHNrpGmhbk4aOILgDSorQaKnf7HjdI4ioOI+/zWoQKqGxOD3GlRiPvVGPLLexE8MPohRXO157dX9UWsOz4YQWmg4FTrFZkTbkicm+xbSXQ3GzCKLP8A7QbPilaRvGa0GRyp+05o5khFRXD5V+aLHLiwJQ5KgRckL2wuplvNOC1z7Hr19JBJC45xuqK/hd+o81nd2Tsc14aNxKtn2MRH09oduwgd9R8imQleSw8mNR8dx+qNZSSSVhyjmQ0B6LNr2P3ZHKnmFotrdSN54NPuWf29uUY4kfNSeV6KvG7IFldo3gS3waK+arG3E9XMj4HP/l+CO3TJiGLi9/w+Cre0Tayknc4jxIPwUcXUrLUgJd9kD5YmOFQXUII4cVqEGwVhe0F1mjB1q0YD4toqLBBhtMbuLg7x186rZbH6o6JsJNyCyxSj0VKf7PoG+o+dn5bRMP70Om2PAOVptX/2Zf8AqWhTaIHbZEU5Ne2BjjF+l/pECbZqXT9rnPUQ/CJMDZVrvXmmdx7Yb/QGq3Tt1KGTS0KxpAobunZazQuEjYwZPxvJe7+ZxJ80RvGXs0TUdpJbkupYMTSVl30er7B0gqAOS5hha3PevZW6L2MjOq0coneJDbwFVLExrombQCM3BCg1ort4OAHaXl1AHJSra1smJppw6KubKzuxluoG9a1o1dl1iswU+zyBrTnTgEOElAosshfVtXNz1FK05Jc+gUnZPtAGo6qBNMK5pqx3U1hq18hrrjke+v8AMSn7RZgRQpLQ1D1koSFDYASep96YstpMb8LtNxT8BzPUo8cgJqx4BNPmK6cVFlenCBx0+RVb2kmBhw7yQR3b/OiLzFKNvaDSxpxa1zq1auzy7sq+yzSMTjpSi2b7NLq9FZ3POsrqj8ra08y7wCpF13E+SVsTQA0nINGTRvcegWx2aBrGNY0Ua0AAchoqcMd8hHl5fjxXscSSSVJzyPeA+6k/I73FZ/e76NaeDSfrxWgXh/pSfkd7is5vn1HHgx3u/QKLy/RX43YL2db9008TIR0z+SCXhFXHvzr8fgfFHbtZhiiG70Z86/NCZo6ivGniBp4AqJsvh2M2OjgwjMsdh6EaV7qeC1K731jb0WSXBKBM+PcWtP6+YWqXQfuwjS4yNm+UESZ5aBVe97eG6ovfMha0lUCK1PfMHOY5wyNAK4WnQ03lenK9B4o0rNYtAyQC265KwSjJCZ4u0nzJYM5ssmBlSFCs14SyF+JgY0GjDiNXcSRTIcM0VYwJu2mjSgoO0RrS6jRluHuTFnbXUp2X1G/lHuCWFFQxHjpXg0DRTjX4UQraG8TG0k67uZ3ItICAShJhbIKuAJrv4LHoJfZSruZaHOcXOOfcByaPirJdlhEegUtlnpuCfasbs8mloce0UQ97u1Tgpz3ZKsz21rZZGl/7xyQSVh41bLCxy4mlohMdtJHYY53Ohp4lRLZ+0nssNCeOYA4pbiG4NBG0yB2etF76bxHuUO6bDIP9Ugu300pVeWB4eCeZHgSFsK2Im3onmeqZllTbtEy7NNQqRMs9iknPo4gC91cNTQVoTmd2ih2eC1YY3uglwNaXY8DsOAitcWmWvkrp9ntkrMXn91hp1JA91UWi2XlfHaIJ5z6F03pIPQnC6NuPGGkkcd2YyypkqseFNWSTzuLaRP2UuU2eOslDK71iM8I3NB9/NHVxDHhaG1JoAKk1JpvJ3ldqlKlSJZScnbEkkktBI14n7qT8p9yzW93/AHb/AMhHitJvQfcyflPuWZXo7sydB71F5fos8U8ssdRCPYb5hyCudQg7iG16GrT7/JHInDHG3eGNPnp5FDrys9G5atLm+dQomWw7KSbaIbW0nIVIP5c6+dT4LZbikqxYTtIztV4ZfI9aU8OS0H7L9pBKwRPP3jBTP95u53wP6qrJD4qa/TFRn8pQf7RfrfBjaQg903cGTOJGRAHgrE8VCbZCAapDW7GqdKiQ52SB3vbWx9p5DWjMko28Kv3/AHYJ6MPq1BPPkjk2KhV7JlkvCN7Q9rwWuFQQa16FNW60NLeSYtNzgULBQbwN3RDLzuhwo9szqcA73g1TUtDYwi2vkTZZKDuFFCit1oBGOEAHRzXh1PzAgUy4VROJlWNrmcLfcM1LEYIzQpGpgSW9jmHVHHs/EIdaL1bHoRnXXJWG2WRtNM1X7TZBwxa0qK6rZFGPiwJLtKB+8CNcgaU+KeuraASytaA6hy9U05bk+bpaT2mjwRKxWBrCCABRDJqtCp3ewhLDQFCiyPHWgrvKJ220ZKrvgLnuPMpTdG4ZNFglmZo0AcaJqN41UWCCgXYalSm2McvQp7Qh0BwV5mvivbdOor5TRbBC5Eh8i8jzNFC9Kn45sI9o6fNURRNM0b7OZAXTgbgwf1V81d1nn2auIMtCNGkimZGdaHlVaGFfidwRzsqqbEkkkmCxJJJLx4Yt4+6f+V3uWXXp6rxyHvWqWltWOHFpHksvvFmT68Pko/K6RV4vZC9JSZnOFvkU9eLamThWvccvj5KFN/rsH/BNOuR+CetL64TXVpH10xn+XkoWXx7Rnu00VDnWhyPLg4fXBRdi3FtrjpkSHafXJHdqYMQPEZ+/LxBQXZdn/jYxSlAf6c/Mq2Erwv8ARPONZk/7Nyuy8agNfrxRXFlUKrxR5KVFa3sHEKKM/splC+j3YjahlvswkFBI2glZ+F3EeydQfiCjckS+admb8lsczZojmMnNPqvbva74HcV9FXHfMdpibIzRwzB1B4FWZsfFkWKfJD7kHvCCqsLowh1riSh6dMjRDIDgB7k4H0UQzEGhyTrZEaCTPLTmoUTdeqmSR1CiwsrU8CvTVIKMrOJIE24KQXDeoskoSTbIlpKGwWgB7geJT9rtGqCG0DEc96ycdBY5bLPE8OUa8LSA0odFeYAo3M8BmmJI3ya5BIUHexrf0RnPL3UHeU7NJQURGz2MNGWSr8z8z1KfjpiZ6HsealWdlcyoUDKonZgmNii2bHSuY9zmU7IBcDvaDQ57jnqtHsM4ewEdDyI1BG4rOdij98W/iY5vXKv9q0C56+j7VK4nafmP+O5W4H8CDOvmTkkkk4SJJJJePCKzi/YMLpG9QtHVJ2vipIfaHwp76qfyVcR/jupFOthpNC7o3uc1NMlA7J1Y7CPAjzo8U5hd3hnSm7+0/IodfBwzSBusoD2fmb2vOp8Vz4q2dH0Rr/YXOYQK4iAR1NHeaFbPw1vBzstHEEaEEihCL2B+MOwZ4Rjbwa49ktO/UtIUXYqzOD34h6rsLTvpqfh5pzfDG1/2wV8ppmjWVuSekiyXFmGSl4clMkNZ8z0Wk/ZjfeH7lxodWniOHVZujWzz6Py1GY+S62aPKJycLqR9BNtppn4hRLTbhxQu4rzxNGI7td6MSwtcM2td3BQbLbrsT4A5oPIHyUGSEt0zRdjKAAZAActNy4dGmo90V6e3FuRDh3FOWC0BzHH2vOgRO0WcIPbZPR5BpNc8h3IZdBxnsj3lasI65IJaLccgPrmu7dM5x9XLnuUOOzEnNDFIKbbPGyucaD/CY/YRjNc80bsljouHRdp2W8oMkqWgscRuzQU0FFMY2nM/Wi5YxOg0UzY9I7oqz+zdonmferA6RQcKbi9i8noYhhopEbaJyNi9wpgsI3PanRSNe2lRpUVCsFj21kila20RNETiQJYiaA5mjmHTqCfgqxZkr+k7DRvLhT+Gp+XiqMM2nSJc0E02zX7HbY5Wh0b2uB4H3jUKQsKs1sc3fU7yDT61Ru6r8mZUskcM60JxDOh0NaarocTn2a0kqPZNt3gUkjDiN7SW17qFJZTNsvCre2MFWsdwy91PirIoV8QY4nNpUnTroD5pc1cWg4OpJmR24UcOdfcB8UOvtvZs8hyDCcTvZZqO8Bo70UvJni1x+fnVeF4ERe5uMMLZA3cXDME8gQx3doVzINKas6sr4aAV8RGzsbDGKSOeZ5X0PYzoxtOFCBT2iNyPXfZ8JHTPqhlz2aS0PNonANaO0IxPHAHRgOYHGh3Kw2dma3yZptJej3jxcU2/YasgyCmubl3KHYm8FOcMu5KQbPl+PQKZdtpwPBUVgXg1C7LVnGi6Nh2akDmAg8xTz+CtdnmWEXXeUsJBje5p5ad4ORVyuz7QJGik0YfzacJ8MwfJSy8eV2itZU0ay1+S5KGWC3iRjXjIOaHAHcCK081N9MgQ2zid1ELtkgwknip0xqhdtir0Qz6Dh2CZG1XEMVSpcsdBmu7HHvSxtDrIqILPNR7h7R96PSGgVcnaC9x5lKyDMZKZMu3OTMLQnWtJSRh4mY21KnxQ9/VMwx596bi9icvo9ZGvHhSWhMyhMFWKDVDL9tYLtcmigz36n3eSk2mcMBJyyVe9LU7++udd/wBcVX42PfJkfkz1xRLjlDQTXOg+uRyRSzAtYMt2hpqdTkhdiixEClQ3Xnwrz/VEfSNFB2q8Bl0z0PiryIlR2jLLzPzSUN8IdnrxoaUPNJePG8KNeGIsIZ6xyHLnXcpKSWw0Zhet3kFzSKH6Ir3FQLHGRkRkRpyOo7virttS0ekhYBTFjcafw6+KHMuYVr4LlZ8dTdHUwzuCbBYjGGgXEUeaLzWMN0TMdnzSuI7kP2JimvGR6JuCOifcMj0RUDZ8ss+C7iGabbon7M3Ndk5CJTGZJ5sXNJkRTrTxRIckaJs5en3bGk+q0DwFFY2WtZNdttLH0+qK2WW9DTVQTi0yiMk0W82heszaevwCrjLyyRi65MUZPtfAIJdBpDVpHinIW0C9dGarqlEocMWp2SBPaakopa37lULVtSGSPjMfqOLah2tDStKcljxSmvie/LHH/JlgidT9FPs1KVVEn2kJ9VlOp/RNP2hnIoH4R7I+JWrwsj7Bl5uNdbNCntTGCriAOZovLKK58c1mL5y7N7nOPMkrUrG2jG/lHuCKfj/iS32Lj5H5W9HsgUO1SBtSnLfbWsGeu79FV7daXSZ1wjSmviUeHA57fQvLmUNLsavO3YiA3Mdde7vXEUNQBni4d+g6nLuXkdnzJ3aDdyyrplv6I5Y7JhGPs1P4gcvI7vBdFJJUjnttu2dQ2YhvrAHfTOuvmnGQE/u1FOIr5j6yXrXHRpAr+FufjvK6ZDXOpJ3UdSvd5IjBgsOI9io5u39Uk69uWmdc/V+CS8eNxDV6kklhlN2ntFLbC3hGT4u/RTw7JVvaSQm8X+yxgHeK/FSBbnBc3K/mzq44/CP6C8jU2GBDf21xSDyd6TYziEvTAb176cEGh3KEIctVDtGWi9ZqimfOg3IhZo1DswqisTBQLtI5MI2SIQnpIx8ivI26J9gyTEilIFFrgS3XtHDlpXgVMsN4EHC7I7jx+RUMynE8fhcadCdPrmmLSNTxSZRTJFJxei1MtnNXfZJ+OF59v+0LJ7vtBIz1Bp1Wp/Zywvs78/8AecPZbzUs4+iuM7Vht0ai2kUCsEV2F37wH8P6ri13GzD2nOPSgSvwyYX54op0LcTlml/2elqn3fev3adoraLUxsLS5jQKZ8/E1Kxi97WZZ5ZSKGR7nkcySfiqcOJx2yfNlU+iGI+fknhCBz6rmPVelUE5y55HLp9c1oD75OACMVowVJyGm5Z9IVb7vhqBmaEZ88v0QuEZdhKbj0Nyue6pJJdqaZAdfrcu47KG6nXd705LJhNWgDd71IspqMqA01ppluRgHMFnaCCSDwHA7j10Knun/CDXTMn6yz8FzE7C1xFcjQZlKNm8mp479K1qvHhWaYurlnwFajPfvXuICoJz4aZjgd/iok0hrqfolNSWoggmh613960wlPqcu0KeyTTlQCgXqienAFcLT4+WaS8eP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74" name="AutoShape 6" descr="data:image/jpeg;base64,/9j/4AAQSkZJRgABAQAAAQABAAD/2wCEAAkGBxQTEhUUExQWFhUXGBwYGBgUFRcYHBgXGh0dHBcXFxgcHCggGBwlHBUYITEhJSkrLi4uGB8zODMsNygtLisBCgoKDg0OGhAQGiwkHyQvLCwsLCwsLCwsLCwsLCwsLCwsLCwsLCwsLCwsLCwsLCwsLCwsLCwsLCwsLCwsLCwsLP/AABEIAM0A9gMBIgACEQEDEQH/xAAcAAABBQEBAQAAAAAAAAAAAAAFAAMEBgcCAQj/xABIEAABAwEFBQQHBQcBBQkAAAABAAIDEQQFEiExBkFRYXEigZGhEzJiscHR8AcjUnLhFEKCkrLC8TMVQ2Oi0ggWJDRkg5OUw//EABkBAAMBAQEAAAAAAAAAAAAAAAIDBAEFAP/EACYRAAICAgICAgICAwAAAAAAAAABAhEDIRIxBEEiURNxMmFSkfD/2gAMAwEAAhEDEQA/ANxSSSXjwlGvC1iKNzzuGQ4ncFJVT2jtge+lexHrzdvPdol5J8Y2HCPJ0V63TGpkk9Z2Z+XdkFU7bI41cfWfk0cG8fr4o9ejsRAPDEd1G7m8ifmhVlhMry850yaOPCvAHXoFypSbdnThFJAyzWH9xuv753ButK8SKk8st5Td4ShoBGZ0jHTLGRv5fRVltUDY2YCc9XkauJOTepP1kg0F3GWUkmgHrEbhuYO6mXTjVEpV2Y1ezMA5dtO5NRcU7GuwckeBUgHLy+aisKcL/r66LTxbo5WlrajOgpQZ0HX3dVEt9oAADTQdMuhOoXFntAa0Z1GEbzll5UTc+GRrw12dMQDuLTUio1yqf8KGt7Lt1ojft72EAioPDQjdRWK6p6tce0BX93dUA5nv5Knxsc3snd6pOlDoeYzqrVsy5rhI4ucB6SlGuAr2W7iPivZIpIyDbDljvSNhoGd5DwT/AMpHHeiTpRKCcBOX4aO8zVNWWYDssDRykoSd+ZqR4eCIRelrVzmlvBjAAOdXD3JIdEIRuALcJ00Bzp3ZDrr71T7TdOOeVx1Mjjv3krQg2V7uzRrNevPPRV+aEemkpmMZz1rnrXetU+JscfN7B9lukFhbuHmfoLz/ALogjLInfwryVjsjaAInAQjjldmywKjJLz2ffG7CBX481Hm2YmaKhvPLmtfvCAFpHH60SZG2gBG6ia8r9CY4V7MXLZY/WDqc/wDCjSztJyOfA5eGS2m13VG8EEA15KnX5sK0guiNHDcQjjl+wJYfotH2RfaGXFlhtTiSezBI7lpE88fwnfpwrsS+O3xuY4tdVr2nmCCNCD5gr6T+y3as2+xgyH7+I+jl9o0q2SntDzDk0Qy4pJJLTDyiS9SXjwkkkl48RrwtGCMka6N/MdFRrXw3DXu/X38lZr+tGdNzBX+I6eA96pl7ONAK+tr3/pXyUHlZN19FnjwBFtq4Ab5DX+GuXjTzRixQCNuKlcOTRxceHeoVkixyV0pkKcsvroEXnFKCtAwedNT0HnhUXRXL6AlrsrnOArVxJ6F59Z/5WjIJWxwgjwNzOhpq553DifdTkiETcIMjuyS3Kv7kY0rwJ1Qx7XF2ID7wghgP+7YdXH2iKE8BQa6j72aYswUCcbp5r2KPLkPqi8ou8cehArreuGpxja9+S9Z6gtdrcTsDjQEUGQ3jfknzdb2Eh2oOVN6PXbc9I2uIxVaCBzIyA8UYF1ktHpMzlruHA9K9clzpZtujrw8fSso09ncNBlrTUCvCqtmwtixRSHNp9Jlhw6YW6YmldT3fQZNA5gnTgj+y1lwxvyp2/wC0IfyclRrw8dnv+zxirnlzI8f8J+Xst9Yk5ZEk+GeqmPz1UaVqFmKFjTp6ihyA1FT9UQ6nbcRoSUQfHlQqEI+0RuBSpjccUmyRGpjCosbVIbkvRbCkhx8iimVdSOTDj9b0yMrYtxSRKjlTplBCgB2eq9MiapCHEqO29ztcBK0UdoeY3JfY7fJs94tYT2LQPROG7F60Tv5gW/8AuI7fbMULuKy9tpMUzXtycx4cPzNNQfEKrBK1RJnjTs+vkkzY5xJGx40e0OHRwr8U8nk4kkkl48JeEr1RL1lwxOI1IoO/JY3Ss1K3RWLynxE+06p6DQeCrtsfieeVfkP6XeKJ2x9HO9kU+fvQuzCtTzy50yH1zXHyO2dPEqROu2Ggc6mlAOvx/VPPZiyOYyqOP4R3kVPJpTgZQNYOppx+fzSezcNTrTnw7gB0CXJ0EtkGeshqM6HKujnD98+y06DeRwCE3vbWwNLG1fI7I7y4/IZ+865zr/vVtmjLQRiOVa03aDgAPqpVUuewyWqSubWaEnIuHL8IPDx4D2ODlsOjPpBu3Ln0fZqik90yAhuE4nZU57x3ZeKNN2SkERJ1FBTnSp967LmkctYpMqDIq/XVSYIvV6k/FWiDZZwrVppQHx/U0Uix7NkBxI0BA67vJBLMh0PHlZcrggBs8JI1jb7gnrXh0y4qTY7KfQxgED7ttR/CPBcy2Z1cyD0UMonRjoESNqa000HFFLoBDDxr8AmnRd6l2EHCevwQxjsLJL4ic2iYepj41FkCKhKYw5RYx2j1UpyZjFCUE10Mix3CnAEPtV5xxntOAUKbaiJvH666d9FsYt9AymkGJGJvJCG7Vxk6ePzQqbbBgccjryTI4pL0LeaLXZaXw8FGLtyBw7WA6AIpZ7U2VuMa7wicGgFNM8trvu3DkstvIds9VqVoGRWZX42kruRT8HYjyFo+j/sqt3prqsrjq1hjNf8AhOMY8mA96tizf7Bpi67njc2d4HIFrHZd7j4rSFURiSSSXjwkH2hkyY3i6p6NH6owq3tLL2j7LPM1r5BJzuoMZiVyKva5aAneanuH15LmwRZMB7/io1qfXE3fRre91SfJ4RayMqe6ndv9y5jVs6PSJsDKNLjq7Tk3n5noEE2lv6OyMxOP3jvVbvz+Jy6ZIretuETMRFToxg1c4CoHQAVr7IWG3nbxPK6Wa0w4joALQ4NHAUhI031zKPFgeR36AlkUe+ywXbBJbJvSSZgZDgBwA65rSbsMcLQKU7lnWz+09mhYG+lr+SKY/wD5hFJ9t4cgH68YZ9P/AI+qe8cvSC/JD/Itz9kwJBJiGIV3aVzO/Pd4BOOsxaKa0NfoqFee2sYBrFMANSWtFOtX5INHtk12bWykcQwn+mq2TaXQuKt9lriiDqAj63Jq12MCtB/lCbv2sgLgHSNYToJKsr/MAjs1uje2oc09CD7kN2g1aYOjvSNrQ1xoQA3lUCnRSW2ljx2SCUPtFztf2g4jFnkda558QmIriw5tJryKy2O19k6VualXe3smvH4KNBA4a1PVPGTCO9Z/Z5u1Q9KQoUxG80Q613sXGkeqGzXHaJiS+XCDuAWWgaaDDrZGDQuB5DNRpZK4sNeXRDodkY2GrpJHHqAPcjN32YAEcMhXgNM0GSnQUU9sqU0DnmoH1zTVm2fLj2iFa7RZQ1pplTP5qoWu/wBwq5jXejBpiA17yvRlN6iZKEFuRYbLspFvJdlpQAeAVcfsVVxPpQBU5Ya78t6L3ZtI0sY54maHgljg0uBDTRxyqaA6qm3hf0zJcLXRkOGNpjJ9V1SMWlHcRuT8cc2/QmcsKr2T7Ts+6PQgjwRPZoOD6OKDtvuVpAk3ioxaHod3ei912kPIIqEUnJKpAqMHuJa5IhSiyzaplJ3harDmFmO3EWG0u55rcD+QGf8Aia5/2f8A/wAhKP8A1Dv6GLT1hP2J33+z+mD6+jNCAKevvOZG4ea3CyWlsjA9hq1wqCq7V0R8WlY8kkktMEqZtE+r5Obg3yAPxVzVBvaXJzubnf1U8yFN5T+I/wAdfIr8VXuc7jMadG0H9qPWY4WknXQdT9DzQSwMpHHXXM+aZ2svAx2YhpoS0gfmdl5CvkoK3ReVW8L/ADa7cCD91GZYo9c/unlz+GZGW+lFSLJC0QsdQYnNrXo5zaD+TzROxyizhkhOkpJAJrhMRb6um859F5cdg9PCxrCC+PE0s34SS5rgN4q9w7l1FUceuiDi5ZafZzdsMr/UB5U3dOaNXxdsbWksZIS6INANatlxdp7wRVwLTkW5K17P3T6FoqM99Qi87WEULQRwop/z0+ix+Pa2MbXXex1mDRDiLGkYAcNXFtGSA/vFpzoeJVA2esMkIc51QdMPHmd1FslpBcK1Hkq5brC2tdSgllfGvQOLFHlZDuWytl9dodG6oLXDLLUUPkqzargkndaLHZxRsMpIkcT2W/gqBUjPyKuDZmWeMve7Pc0es47mMG9xOVOaP7PXQbPZSZP9aUmWUj8bzUt6CtEGKTj0HmjGb2Uy8ryNkgjZJVuEMjxUcWlwYND3V6J65L5lOHF2mnQ51HzCI7S3J+0YS7ICjqDMEgUDqHR1MqhDoLvOJgocLdMJp31pqtnV6HYuTVSqi62EYxUjRQNo4OwcPAqfBLQZ8Pgh94PyPNYzIxfZl1gvd0Er8qnhSvgFcYZ3y2Z8hkc2TKjWN7WHEMeHEAMWDFQcd6rt+3T28TcjxCK3DM5oo+vVEqu6McW7jZW7E+d1oez00uDGcBe8g+jBNC4aA4aZcVoV2xERNqcWQz45aqPaYWu/QlGbBBWAAbgPCiHPJSWkZhg4duyDaYg4EagihCqt4XCHVbnhJzAJ8VbjrRRpdVKpNbRS4p6YFuXZ2OHNrpGmhbk4aOILgDSorQaKnf7HjdI4ioOI+/zWoQKqGxOD3GlRiPvVGPLLexE8MPohRXO157dX9UWsOz4YQWmg4FTrFZkTbkicm+xbSXQ3GzCKLP8A7QbPilaRvGa0GRyp+05o5khFRXD5V+aLHLiwJQ5KgRckL2wuplvNOC1z7Hr19JBJC45xuqK/hd+o81nd2Tsc14aNxKtn2MRH09oduwgd9R8imQleSw8mNR8dx+qNZSSSVhyjmQ0B6LNr2P3ZHKnmFotrdSN54NPuWf29uUY4kfNSeV6KvG7IFldo3gS3waK+arG3E9XMj4HP/l+CO3TJiGLi9/w+Cre0Tayknc4jxIPwUcXUrLUgJd9kD5YmOFQXUII4cVqEGwVhe0F1mjB1q0YD4toqLBBhtMbuLg7x186rZbH6o6JsJNyCyxSj0VKf7PoG+o+dn5bRMP70Om2PAOVptX/2Zf8AqWhTaIHbZEU5Ne2BjjF+l/pECbZqXT9rnPUQ/CJMDZVrvXmmdx7Yb/QGq3Tt1KGTS0KxpAobunZazQuEjYwZPxvJe7+ZxJ80RvGXs0TUdpJbkupYMTSVl30er7B0gqAOS5hha3PevZW6L2MjOq0coneJDbwFVLExrombQCM3BCg1ort4OAHaXl1AHJSra1smJppw6KubKzuxluoG9a1o1dl1iswU+zyBrTnTgEOElAosshfVtXNz1FK05Jc+gUnZPtAGo6qBNMK5pqx3U1hq18hrrjke+v8AMSn7RZgRQpLQ1D1koSFDYASep96YstpMb8LtNxT8BzPUo8cgJqx4BNPmK6cVFlenCBx0+RVb2kmBhw7yQR3b/OiLzFKNvaDSxpxa1zq1auzy7sq+yzSMTjpSi2b7NLq9FZ3POsrqj8ra08y7wCpF13E+SVsTQA0nINGTRvcegWx2aBrGNY0Ua0AAchoqcMd8hHl5fjxXscSSSVJzyPeA+6k/I73FZ/e76NaeDSfrxWgXh/pSfkd7is5vn1HHgx3u/QKLy/RX43YL2db9008TIR0z+SCXhFXHvzr8fgfFHbtZhiiG70Z86/NCZo6ivGniBp4AqJsvh2M2OjgwjMsdh6EaV7qeC1K731jb0WSXBKBM+PcWtP6+YWqXQfuwjS4yNm+UESZ5aBVe97eG6ovfMha0lUCK1PfMHOY5wyNAK4WnQ03lenK9B4o0rNYtAyQC265KwSjJCZ4u0nzJYM5ssmBlSFCs14SyF+JgY0GjDiNXcSRTIcM0VYwJu2mjSgoO0RrS6jRluHuTFnbXUp2X1G/lHuCWFFQxHjpXg0DRTjX4UQraG8TG0k67uZ3ItICAShJhbIKuAJrv4LHoJfZSruZaHOcXOOfcByaPirJdlhEegUtlnpuCfasbs8mloce0UQ97u1Tgpz3ZKsz21rZZGl/7xyQSVh41bLCxy4mlohMdtJHYY53Ohp4lRLZ+0nssNCeOYA4pbiG4NBG0yB2etF76bxHuUO6bDIP9Ugu300pVeWB4eCeZHgSFsK2Im3onmeqZllTbtEy7NNQqRMs9iknPo4gC91cNTQVoTmd2ih2eC1YY3uglwNaXY8DsOAitcWmWvkrp9ntkrMXn91hp1JA91UWi2XlfHaIJ5z6F03pIPQnC6NuPGGkkcd2YyypkqseFNWSTzuLaRP2UuU2eOslDK71iM8I3NB9/NHVxDHhaG1JoAKk1JpvJ3ldqlKlSJZScnbEkkktBI14n7qT8p9yzW93/AHb/AMhHitJvQfcyflPuWZXo7sydB71F5fos8U8ssdRCPYb5hyCudQg7iG16GrT7/JHInDHG3eGNPnp5FDrys9G5atLm+dQomWw7KSbaIbW0nIVIP5c6+dT4LZbikqxYTtIztV4ZfI9aU8OS0H7L9pBKwRPP3jBTP95u53wP6qrJD4qa/TFRn8pQf7RfrfBjaQg903cGTOJGRAHgrE8VCbZCAapDW7GqdKiQ52SB3vbWx9p5DWjMko28Kv3/AHYJ6MPq1BPPkjk2KhV7JlkvCN7Q9rwWuFQQa16FNW60NLeSYtNzgULBQbwN3RDLzuhwo9szqcA73g1TUtDYwi2vkTZZKDuFFCit1oBGOEAHRzXh1PzAgUy4VROJlWNrmcLfcM1LEYIzQpGpgSW9jmHVHHs/EIdaL1bHoRnXXJWG2WRtNM1X7TZBwxa0qK6rZFGPiwJLtKB+8CNcgaU+KeuraASytaA6hy9U05bk+bpaT2mjwRKxWBrCCABRDJqtCp3ewhLDQFCiyPHWgrvKJ220ZKrvgLnuPMpTdG4ZNFglmZo0AcaJqN41UWCCgXYalSm2McvQp7Qh0BwV5mvivbdOor5TRbBC5Eh8i8jzNFC9Kn45sI9o6fNURRNM0b7OZAXTgbgwf1V81d1nn2auIMtCNGkimZGdaHlVaGFfidwRzsqqbEkkkmCxJJJLx4Yt4+6f+V3uWXXp6rxyHvWqWltWOHFpHksvvFmT68Pko/K6RV4vZC9JSZnOFvkU9eLamThWvccvj5KFN/rsH/BNOuR+CetL64TXVpH10xn+XkoWXx7Rnu00VDnWhyPLg4fXBRdi3FtrjpkSHafXJHdqYMQPEZ+/LxBQXZdn/jYxSlAf6c/Mq2Erwv8ARPONZk/7Nyuy8agNfrxRXFlUKrxR5KVFa3sHEKKM/splC+j3YjahlvswkFBI2glZ+F3EeydQfiCjckS+admb8lsczZojmMnNPqvbva74HcV9FXHfMdpibIzRwzB1B4FWZsfFkWKfJD7kHvCCqsLowh1riSh6dMjRDIDgB7k4H0UQzEGhyTrZEaCTPLTmoUTdeqmSR1CiwsrU8CvTVIKMrOJIE24KQXDeoskoSTbIlpKGwWgB7geJT9rtGqCG0DEc96ycdBY5bLPE8OUa8LSA0odFeYAo3M8BmmJI3ya5BIUHexrf0RnPL3UHeU7NJQURGz2MNGWSr8z8z1KfjpiZ6HsealWdlcyoUDKonZgmNii2bHSuY9zmU7IBcDvaDQ57jnqtHsM4ewEdDyI1BG4rOdij98W/iY5vXKv9q0C56+j7VK4nafmP+O5W4H8CDOvmTkkkk4SJJJJePCKzi/YMLpG9QtHVJ2vipIfaHwp76qfyVcR/jupFOthpNC7o3uc1NMlA7J1Y7CPAjzo8U5hd3hnSm7+0/IodfBwzSBusoD2fmb2vOp8Vz4q2dH0Rr/YXOYQK4iAR1NHeaFbPw1vBzstHEEaEEihCL2B+MOwZ4Rjbwa49ktO/UtIUXYqzOD34h6rsLTvpqfh5pzfDG1/2wV8ppmjWVuSekiyXFmGSl4clMkNZ8z0Wk/ZjfeH7lxodWniOHVZujWzz6Py1GY+S62aPKJycLqR9BNtppn4hRLTbhxQu4rzxNGI7td6MSwtcM2td3BQbLbrsT4A5oPIHyUGSEt0zRdjKAAZAActNy4dGmo90V6e3FuRDh3FOWC0BzHH2vOgRO0WcIPbZPR5BpNc8h3IZdBxnsj3lasI65IJaLccgPrmu7dM5x9XLnuUOOzEnNDFIKbbPGyucaD/CY/YRjNc80bsljouHRdp2W8oMkqWgscRuzQU0FFMY2nM/Wi5YxOg0UzY9I7oqz+zdonmferA6RQcKbi9i8noYhhopEbaJyNi9wpgsI3PanRSNe2lRpUVCsFj21kila20RNETiQJYiaA5mjmHTqCfgqxZkr+k7DRvLhT+Gp+XiqMM2nSJc0E02zX7HbY5Wh0b2uB4H3jUKQsKs1sc3fU7yDT61Ru6r8mZUskcM60JxDOh0NaarocTn2a0kqPZNt3gUkjDiN7SW17qFJZTNsvCre2MFWsdwy91PirIoV8QY4nNpUnTroD5pc1cWg4OpJmR24UcOdfcB8UOvtvZs8hyDCcTvZZqO8Bo70UvJni1x+fnVeF4ERe5uMMLZA3cXDME8gQx3doVzINKas6sr4aAV8RGzsbDGKSOeZ5X0PYzoxtOFCBT2iNyPXfZ8JHTPqhlz2aS0PNonANaO0IxPHAHRgOYHGh3Kw2dma3yZptJej3jxcU2/YasgyCmubl3KHYm8FOcMu5KQbPl+PQKZdtpwPBUVgXg1C7LVnGi6Nh2akDmAg8xTz+CtdnmWEXXeUsJBje5p5ad4ORVyuz7QJGik0YfzacJ8MwfJSy8eV2itZU0ay1+S5KGWC3iRjXjIOaHAHcCK081N9MgQ2zid1ELtkgwknip0xqhdtir0Qz6Dh2CZG1XEMVSpcsdBmu7HHvSxtDrIqILPNR7h7R96PSGgVcnaC9x5lKyDMZKZMu3OTMLQnWtJSRh4mY21KnxQ9/VMwx596bi9icvo9ZGvHhSWhMyhMFWKDVDL9tYLtcmigz36n3eSk2mcMBJyyVe9LU7++udd/wBcVX42PfJkfkz1xRLjlDQTXOg+uRyRSzAtYMt2hpqdTkhdiixEClQ3Xnwrz/VEfSNFB2q8Bl0z0PiryIlR2jLLzPzSUN8IdnrxoaUPNJePG8KNeGIsIZ6xyHLnXcpKSWw0Zhet3kFzSKH6Ir3FQLHGRkRkRpyOo7virttS0ekhYBTFjcafw6+KHMuYVr4LlZ8dTdHUwzuCbBYjGGgXEUeaLzWMN0TMdnzSuI7kP2JimvGR6JuCOifcMj0RUDZ8ss+C7iGabbon7M3Ndk5CJTGZJ5sXNJkRTrTxRIckaJs5en3bGk+q0DwFFY2WtZNdttLH0+qK2WW9DTVQTi0yiMk0W82heszaevwCrjLyyRi65MUZPtfAIJdBpDVpHinIW0C9dGarqlEocMWp2SBPaakopa37lULVtSGSPjMfqOLah2tDStKcljxSmvie/LHH/JlgidT9FPs1KVVEn2kJ9VlOp/RNP2hnIoH4R7I+JWrwsj7Bl5uNdbNCntTGCriAOZovLKK58c1mL5y7N7nOPMkrUrG2jG/lHuCKfj/iS32Lj5H5W9HsgUO1SBtSnLfbWsGeu79FV7daXSZ1wjSmviUeHA57fQvLmUNLsavO3YiA3Mdde7vXEUNQBni4d+g6nLuXkdnzJ3aDdyyrplv6I5Y7JhGPs1P4gcvI7vBdFJJUjnttu2dQ2YhvrAHfTOuvmnGQE/u1FOIr5j6yXrXHRpAr+FufjvK6ZDXOpJ3UdSvd5IjBgsOI9io5u39Uk69uWmdc/V+CS8eNxDV6kklhlN2ntFLbC3hGT4u/RTw7JVvaSQm8X+yxgHeK/FSBbnBc3K/mzq44/CP6C8jU2GBDf21xSDyd6TYziEvTAb176cEGh3KEIctVDtGWi9ZqimfOg3IhZo1DswqisTBQLtI5MI2SIQnpIx8ivI26J9gyTEilIFFrgS3XtHDlpXgVMsN4EHC7I7jx+RUMynE8fhcadCdPrmmLSNTxSZRTJFJxei1MtnNXfZJ+OF59v+0LJ7vtBIz1Bp1Wp/Zywvs78/8AecPZbzUs4+iuM7Vht0ai2kUCsEV2F37wH8P6ri13GzD2nOPSgSvwyYX54op0LcTlml/2elqn3fev3adoraLUxsLS5jQKZ8/E1Kxi97WZZ5ZSKGR7nkcySfiqcOJx2yfNlU+iGI+fknhCBz6rmPVelUE5y55HLp9c1oD75OACMVowVJyGm5Z9IVb7vhqBmaEZ88v0QuEZdhKbj0Nyue6pJJdqaZAdfrcu47KG6nXd705LJhNWgDd71IspqMqA01ppluRgHMFnaCCSDwHA7j10Knun/CDXTMn6yz8FzE7C1xFcjQZlKNm8mp479K1qvHhWaYurlnwFajPfvXuICoJz4aZjgd/iok0hrqfolNSWoggmh613960wlPqcu0KeyTTlQCgXqienAFcLT4+WaS8eP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76" name="AutoShape 8" descr="data:image/jpeg;base64,/9j/4AAQSkZJRgABAQAAAQABAAD/2wCEAAkGBxQTEhUUExQWFhUXGBwYGBgUFRcYHBgXGh0dHBcXFxgcHCggGBwlHBUYITEhJSkrLi4uGB8zODMsNygtLisBCgoKDg0OGhAQGiwkHyQvLCwsLCwsLCwsLCwsLCwsLCwsLCwsLCwsLCwsLCwsLCwsLCwsLCwsLCwsLCwsLCwsLP/AABEIAM0A9gMBIgACEQEDEQH/xAAcAAABBQEBAQAAAAAAAAAAAAAFAAMEBgcCAQj/xABIEAABAwEFBQQHBQcBBQkAAAABAAIDEQQFEiExBkFRYXEigZGhEzJiscHR8AcjUnLhFEKCkrLC8TMVQ2Oi0ggWJDRkg5OUw//EABkBAAMBAQEAAAAAAAAAAAAAAAIDBAEFAP/EACYRAAICAgICAgICAwAAAAAAAAABAhEDIRIxBEEiURNxMmFSkfD/2gAMAwEAAhEDEQA/ANxSSSXjwlGvC1iKNzzuGQ4ncFJVT2jtge+lexHrzdvPdol5J8Y2HCPJ0V63TGpkk9Z2Z+XdkFU7bI41cfWfk0cG8fr4o9ejsRAPDEd1G7m8ifmhVlhMry850yaOPCvAHXoFypSbdnThFJAyzWH9xuv753ButK8SKk8st5Td4ShoBGZ0jHTLGRv5fRVltUDY2YCc9XkauJOTepP1kg0F3GWUkmgHrEbhuYO6mXTjVEpV2Y1ezMA5dtO5NRcU7GuwckeBUgHLy+aisKcL/r66LTxbo5WlrajOgpQZ0HX3dVEt9oAADTQdMuhOoXFntAa0Z1GEbzll5UTc+GRrw12dMQDuLTUio1yqf8KGt7Lt1ojft72EAioPDQjdRWK6p6tce0BX93dUA5nv5Knxsc3snd6pOlDoeYzqrVsy5rhI4ucB6SlGuAr2W7iPivZIpIyDbDljvSNhoGd5DwT/AMpHHeiTpRKCcBOX4aO8zVNWWYDssDRykoSd+ZqR4eCIRelrVzmlvBjAAOdXD3JIdEIRuALcJ00Bzp3ZDrr71T7TdOOeVx1Mjjv3krQg2V7uzRrNevPPRV+aEemkpmMZz1rnrXetU+JscfN7B9lukFhbuHmfoLz/ALogjLInfwryVjsjaAInAQjjldmywKjJLz2ffG7CBX481Hm2YmaKhvPLmtfvCAFpHH60SZG2gBG6ia8r9CY4V7MXLZY/WDqc/wDCjSztJyOfA5eGS2m13VG8EEA15KnX5sK0guiNHDcQjjl+wJYfotH2RfaGXFlhtTiSezBI7lpE88fwnfpwrsS+O3xuY4tdVr2nmCCNCD5gr6T+y3as2+xgyH7+I+jl9o0q2SntDzDk0Qy4pJJLTDyiS9SXjwkkkl48RrwtGCMka6N/MdFRrXw3DXu/X38lZr+tGdNzBX+I6eA96pl7ONAK+tr3/pXyUHlZN19FnjwBFtq4Ab5DX+GuXjTzRixQCNuKlcOTRxceHeoVkixyV0pkKcsvroEXnFKCtAwedNT0HnhUXRXL6AlrsrnOArVxJ6F59Z/5WjIJWxwgjwNzOhpq553DifdTkiETcIMjuyS3Kv7kY0rwJ1Qx7XF2ID7wghgP+7YdXH2iKE8BQa6j72aYswUCcbp5r2KPLkPqi8ou8cehArreuGpxja9+S9Z6gtdrcTsDjQEUGQ3jfknzdb2Eh2oOVN6PXbc9I2uIxVaCBzIyA8UYF1ktHpMzlruHA9K9clzpZtujrw8fSso09ncNBlrTUCvCqtmwtixRSHNp9Jlhw6YW6YmldT3fQZNA5gnTgj+y1lwxvyp2/wC0IfyclRrw8dnv+zxirnlzI8f8J+Xst9Yk5ZEk+GeqmPz1UaVqFmKFjTp6ihyA1FT9UQ6nbcRoSUQfHlQqEI+0RuBSpjccUmyRGpjCosbVIbkvRbCkhx8iimVdSOTDj9b0yMrYtxSRKjlTplBCgB2eq9MiapCHEqO29ztcBK0UdoeY3JfY7fJs94tYT2LQPROG7F60Tv5gW/8AuI7fbMULuKy9tpMUzXtycx4cPzNNQfEKrBK1RJnjTs+vkkzY5xJGx40e0OHRwr8U8nk4kkkl48JeEr1RL1lwxOI1IoO/JY3Ss1K3RWLynxE+06p6DQeCrtsfieeVfkP6XeKJ2x9HO9kU+fvQuzCtTzy50yH1zXHyO2dPEqROu2Ggc6mlAOvx/VPPZiyOYyqOP4R3kVPJpTgZQNYOppx+fzSezcNTrTnw7gB0CXJ0EtkGeshqM6HKujnD98+y06DeRwCE3vbWwNLG1fI7I7y4/IZ+865zr/vVtmjLQRiOVa03aDgAPqpVUuewyWqSubWaEnIuHL8IPDx4D2ODlsOjPpBu3Ln0fZqik90yAhuE4nZU57x3ZeKNN2SkERJ1FBTnSp967LmkctYpMqDIq/XVSYIvV6k/FWiDZZwrVppQHx/U0Uix7NkBxI0BA67vJBLMh0PHlZcrggBs8JI1jb7gnrXh0y4qTY7KfQxgED7ttR/CPBcy2Z1cyD0UMonRjoESNqa000HFFLoBDDxr8AmnRd6l2EHCevwQxjsLJL4ic2iYepj41FkCKhKYw5RYx2j1UpyZjFCUE10Mix3CnAEPtV5xxntOAUKbaiJvH666d9FsYt9AymkGJGJvJCG7Vxk6ePzQqbbBgccjryTI4pL0LeaLXZaXw8FGLtyBw7WA6AIpZ7U2VuMa7wicGgFNM8trvu3DkstvIds9VqVoGRWZX42kruRT8HYjyFo+j/sqt3prqsrjq1hjNf8AhOMY8mA96tizf7Bpi67njc2d4HIFrHZd7j4rSFURiSSSXjwkH2hkyY3i6p6NH6owq3tLL2j7LPM1r5BJzuoMZiVyKva5aAneanuH15LmwRZMB7/io1qfXE3fRre91SfJ4RayMqe6ndv9y5jVs6PSJsDKNLjq7Tk3n5noEE2lv6OyMxOP3jvVbvz+Jy6ZIretuETMRFToxg1c4CoHQAVr7IWG3nbxPK6Wa0w4joALQ4NHAUhI031zKPFgeR36AlkUe+ywXbBJbJvSSZgZDgBwA65rSbsMcLQKU7lnWz+09mhYG+lr+SKY/wD5hFJ9t4cgH68YZ9P/AI+qe8cvSC/JD/Itz9kwJBJiGIV3aVzO/Pd4BOOsxaKa0NfoqFee2sYBrFMANSWtFOtX5INHtk12bWykcQwn+mq2TaXQuKt9lriiDqAj63Jq12MCtB/lCbv2sgLgHSNYToJKsr/MAjs1uje2oc09CD7kN2g1aYOjvSNrQ1xoQA3lUCnRSW2ljx2SCUPtFztf2g4jFnkda558QmIriw5tJryKy2O19k6VualXe3smvH4KNBA4a1PVPGTCO9Z/Z5u1Q9KQoUxG80Q613sXGkeqGzXHaJiS+XCDuAWWgaaDDrZGDQuB5DNRpZK4sNeXRDodkY2GrpJHHqAPcjN32YAEcMhXgNM0GSnQUU9sqU0DnmoH1zTVm2fLj2iFa7RZQ1pplTP5qoWu/wBwq5jXejBpiA17yvRlN6iZKEFuRYbLspFvJdlpQAeAVcfsVVxPpQBU5Ya78t6L3ZtI0sY54maHgljg0uBDTRxyqaA6qm3hf0zJcLXRkOGNpjJ9V1SMWlHcRuT8cc2/QmcsKr2T7Ts+6PQgjwRPZoOD6OKDtvuVpAk3ioxaHod3ei912kPIIqEUnJKpAqMHuJa5IhSiyzaplJ3harDmFmO3EWG0u55rcD+QGf8Aia5/2f8A/wAhKP8A1Dv6GLT1hP2J33+z+mD6+jNCAKevvOZG4ea3CyWlsjA9hq1wqCq7V0R8WlY8kkktMEqZtE+r5Obg3yAPxVzVBvaXJzubnf1U8yFN5T+I/wAdfIr8VXuc7jMadG0H9qPWY4WknXQdT9DzQSwMpHHXXM+aZ2svAx2YhpoS0gfmdl5CvkoK3ReVW8L/ADa7cCD91GZYo9c/unlz+GZGW+lFSLJC0QsdQYnNrXo5zaD+TzROxyizhkhOkpJAJrhMRb6um859F5cdg9PCxrCC+PE0s34SS5rgN4q9w7l1FUceuiDi5ZafZzdsMr/UB5U3dOaNXxdsbWksZIS6INANatlxdp7wRVwLTkW5K17P3T6FoqM99Qi87WEULQRwop/z0+ix+Pa2MbXXex1mDRDiLGkYAcNXFtGSA/vFpzoeJVA2esMkIc51QdMPHmd1FslpBcK1Hkq5brC2tdSgllfGvQOLFHlZDuWytl9dodG6oLXDLLUUPkqzargkndaLHZxRsMpIkcT2W/gqBUjPyKuDZmWeMve7Pc0es47mMG9xOVOaP7PXQbPZSZP9aUmWUj8bzUt6CtEGKTj0HmjGb2Uy8ryNkgjZJVuEMjxUcWlwYND3V6J65L5lOHF2mnQ51HzCI7S3J+0YS7ICjqDMEgUDqHR1MqhDoLvOJgocLdMJp31pqtnV6HYuTVSqi62EYxUjRQNo4OwcPAqfBLQZ8Pgh94PyPNYzIxfZl1gvd0Er8qnhSvgFcYZ3y2Z8hkc2TKjWN7WHEMeHEAMWDFQcd6rt+3T28TcjxCK3DM5oo+vVEqu6McW7jZW7E+d1oez00uDGcBe8g+jBNC4aA4aZcVoV2xERNqcWQz45aqPaYWu/QlGbBBWAAbgPCiHPJSWkZhg4duyDaYg4EagihCqt4XCHVbnhJzAJ8VbjrRRpdVKpNbRS4p6YFuXZ2OHNrpGmhbk4aOILgDSorQaKnf7HjdI4ioOI+/zWoQKqGxOD3GlRiPvVGPLLexE8MPohRXO157dX9UWsOz4YQWmg4FTrFZkTbkicm+xbSXQ3GzCKLP8A7QbPilaRvGa0GRyp+05o5khFRXD5V+aLHLiwJQ5KgRckL2wuplvNOC1z7Hr19JBJC45xuqK/hd+o81nd2Tsc14aNxKtn2MRH09oduwgd9R8imQleSw8mNR8dx+qNZSSSVhyjmQ0B6LNr2P3ZHKnmFotrdSN54NPuWf29uUY4kfNSeV6KvG7IFldo3gS3waK+arG3E9XMj4HP/l+CO3TJiGLi9/w+Cre0Tayknc4jxIPwUcXUrLUgJd9kD5YmOFQXUII4cVqEGwVhe0F1mjB1q0YD4toqLBBhtMbuLg7x186rZbH6o6JsJNyCyxSj0VKf7PoG+o+dn5bRMP70Om2PAOVptX/2Zf8AqWhTaIHbZEU5Ne2BjjF+l/pECbZqXT9rnPUQ/CJMDZVrvXmmdx7Yb/QGq3Tt1KGTS0KxpAobunZazQuEjYwZPxvJe7+ZxJ80RvGXs0TUdpJbkupYMTSVl30er7B0gqAOS5hha3PevZW6L2MjOq0coneJDbwFVLExrombQCM3BCg1ort4OAHaXl1AHJSra1smJppw6KubKzuxluoG9a1o1dl1iswU+zyBrTnTgEOElAosshfVtXNz1FK05Jc+gUnZPtAGo6qBNMK5pqx3U1hq18hrrjke+v8AMSn7RZgRQpLQ1D1koSFDYASep96YstpMb8LtNxT8BzPUo8cgJqx4BNPmK6cVFlenCBx0+RVb2kmBhw7yQR3b/OiLzFKNvaDSxpxa1zq1auzy7sq+yzSMTjpSi2b7NLq9FZ3POsrqj8ra08y7wCpF13E+SVsTQA0nINGTRvcegWx2aBrGNY0Ua0AAchoqcMd8hHl5fjxXscSSSVJzyPeA+6k/I73FZ/e76NaeDSfrxWgXh/pSfkd7is5vn1HHgx3u/QKLy/RX43YL2db9008TIR0z+SCXhFXHvzr8fgfFHbtZhiiG70Z86/NCZo6ivGniBp4AqJsvh2M2OjgwjMsdh6EaV7qeC1K731jb0WSXBKBM+PcWtP6+YWqXQfuwjS4yNm+UESZ5aBVe97eG6ovfMha0lUCK1PfMHOY5wyNAK4WnQ03lenK9B4o0rNYtAyQC265KwSjJCZ4u0nzJYM5ssmBlSFCs14SyF+JgY0GjDiNXcSRTIcM0VYwJu2mjSgoO0RrS6jRluHuTFnbXUp2X1G/lHuCWFFQxHjpXg0DRTjX4UQraG8TG0k67uZ3ItICAShJhbIKuAJrv4LHoJfZSruZaHOcXOOfcByaPirJdlhEegUtlnpuCfasbs8mloce0UQ97u1Tgpz3ZKsz21rZZGl/7xyQSVh41bLCxy4mlohMdtJHYY53Ohp4lRLZ+0nssNCeOYA4pbiG4NBG0yB2etF76bxHuUO6bDIP9Ugu300pVeWB4eCeZHgSFsK2Im3onmeqZllTbtEy7NNQqRMs9iknPo4gC91cNTQVoTmd2ih2eC1YY3uglwNaXY8DsOAitcWmWvkrp9ntkrMXn91hp1JA91UWi2XlfHaIJ5z6F03pIPQnC6NuPGGkkcd2YyypkqseFNWSTzuLaRP2UuU2eOslDK71iM8I3NB9/NHVxDHhaG1JoAKk1JpvJ3ldqlKlSJZScnbEkkktBI14n7qT8p9yzW93/AHb/AMhHitJvQfcyflPuWZXo7sydB71F5fos8U8ssdRCPYb5hyCudQg7iG16GrT7/JHInDHG3eGNPnp5FDrys9G5atLm+dQomWw7KSbaIbW0nIVIP5c6+dT4LZbikqxYTtIztV4ZfI9aU8OS0H7L9pBKwRPP3jBTP95u53wP6qrJD4qa/TFRn8pQf7RfrfBjaQg903cGTOJGRAHgrE8VCbZCAapDW7GqdKiQ52SB3vbWx9p5DWjMko28Kv3/AHYJ6MPq1BPPkjk2KhV7JlkvCN7Q9rwWuFQQa16FNW60NLeSYtNzgULBQbwN3RDLzuhwo9szqcA73g1TUtDYwi2vkTZZKDuFFCit1oBGOEAHRzXh1PzAgUy4VROJlWNrmcLfcM1LEYIzQpGpgSW9jmHVHHs/EIdaL1bHoRnXXJWG2WRtNM1X7TZBwxa0qK6rZFGPiwJLtKB+8CNcgaU+KeuraASytaA6hy9U05bk+bpaT2mjwRKxWBrCCABRDJqtCp3ewhLDQFCiyPHWgrvKJ220ZKrvgLnuPMpTdG4ZNFglmZo0AcaJqN41UWCCgXYalSm2McvQp7Qh0BwV5mvivbdOor5TRbBC5Eh8i8jzNFC9Kn45sI9o6fNURRNM0b7OZAXTgbgwf1V81d1nn2auIMtCNGkimZGdaHlVaGFfidwRzsqqbEkkkmCxJJJLx4Yt4+6f+V3uWXXp6rxyHvWqWltWOHFpHksvvFmT68Pko/K6RV4vZC9JSZnOFvkU9eLamThWvccvj5KFN/rsH/BNOuR+CetL64TXVpH10xn+XkoWXx7Rnu00VDnWhyPLg4fXBRdi3FtrjpkSHafXJHdqYMQPEZ+/LxBQXZdn/jYxSlAf6c/Mq2Erwv8ARPONZk/7Nyuy8agNfrxRXFlUKrxR5KVFa3sHEKKM/splC+j3YjahlvswkFBI2glZ+F3EeydQfiCjckS+admb8lsczZojmMnNPqvbva74HcV9FXHfMdpibIzRwzB1B4FWZsfFkWKfJD7kHvCCqsLowh1riSh6dMjRDIDgB7k4H0UQzEGhyTrZEaCTPLTmoUTdeqmSR1CiwsrU8CvTVIKMrOJIE24KQXDeoskoSTbIlpKGwWgB7geJT9rtGqCG0DEc96ycdBY5bLPE8OUa8LSA0odFeYAo3M8BmmJI3ya5BIUHexrf0RnPL3UHeU7NJQURGz2MNGWSr8z8z1KfjpiZ6HsealWdlcyoUDKonZgmNii2bHSuY9zmU7IBcDvaDQ57jnqtHsM4ewEdDyI1BG4rOdij98W/iY5vXKv9q0C56+j7VK4nafmP+O5W4H8CDOvmTkkkk4SJJJJePCKzi/YMLpG9QtHVJ2vipIfaHwp76qfyVcR/jupFOthpNC7o3uc1NMlA7J1Y7CPAjzo8U5hd3hnSm7+0/IodfBwzSBusoD2fmb2vOp8Vz4q2dH0Rr/YXOYQK4iAR1NHeaFbPw1vBzstHEEaEEihCL2B+MOwZ4Rjbwa49ktO/UtIUXYqzOD34h6rsLTvpqfh5pzfDG1/2wV8ppmjWVuSekiyXFmGSl4clMkNZ8z0Wk/ZjfeH7lxodWniOHVZujWzz6Py1GY+S62aPKJycLqR9BNtppn4hRLTbhxQu4rzxNGI7td6MSwtcM2td3BQbLbrsT4A5oPIHyUGSEt0zRdjKAAZAActNy4dGmo90V6e3FuRDh3FOWC0BzHH2vOgRO0WcIPbZPR5BpNc8h3IZdBxnsj3lasI65IJaLccgPrmu7dM5x9XLnuUOOzEnNDFIKbbPGyucaD/CY/YRjNc80bsljouHRdp2W8oMkqWgscRuzQU0FFMY2nM/Wi5YxOg0UzY9I7oqz+zdonmferA6RQcKbi9i8noYhhopEbaJyNi9wpgsI3PanRSNe2lRpUVCsFj21kila20RNETiQJYiaA5mjmHTqCfgqxZkr+k7DRvLhT+Gp+XiqMM2nSJc0E02zX7HbY5Wh0b2uB4H3jUKQsKs1sc3fU7yDT61Ru6r8mZUskcM60JxDOh0NaarocTn2a0kqPZNt3gUkjDiN7SW17qFJZTNsvCre2MFWsdwy91PirIoV8QY4nNpUnTroD5pc1cWg4OpJmR24UcOdfcB8UOvtvZs8hyDCcTvZZqO8Bo70UvJni1x+fnVeF4ERe5uMMLZA3cXDME8gQx3doVzINKas6sr4aAV8RGzsbDGKSOeZ5X0PYzoxtOFCBT2iNyPXfZ8JHTPqhlz2aS0PNonANaO0IxPHAHRgOYHGh3Kw2dma3yZptJej3jxcU2/YasgyCmubl3KHYm8FOcMu5KQbPl+PQKZdtpwPBUVgXg1C7LVnGi6Nh2akDmAg8xTz+CtdnmWEXXeUsJBje5p5ad4ORVyuz7QJGik0YfzacJ8MwfJSy8eV2itZU0ay1+S5KGWC3iRjXjIOaHAHcCK081N9MgQ2zid1ELtkgwknip0xqhdtir0Qz6Dh2CZG1XEMVSpcsdBmu7HHvSxtDrIqILPNR7h7R96PSGgVcnaC9x5lKyDMZKZMu3OTMLQnWtJSRh4mY21KnxQ9/VMwx596bi9icvo9ZGvHhSWhMyhMFWKDVDL9tYLtcmigz36n3eSk2mcMBJyyVe9LU7++udd/wBcVX42PfJkfkz1xRLjlDQTXOg+uRyRSzAtYMt2hpqdTkhdiixEClQ3Xnwrz/VEfSNFB2q8Bl0z0PiryIlR2jLLzPzSUN8IdnrxoaUPNJePG8KNeGIsIZ6xyHLnXcpKSWw0Zhet3kFzSKH6Ir3FQLHGRkRkRpyOo7virttS0ekhYBTFjcafw6+KHMuYVr4LlZ8dTdHUwzuCbBYjGGgXEUeaLzWMN0TMdnzSuI7kP2JimvGR6JuCOifcMj0RUDZ8ss+C7iGabbon7M3Ndk5CJTGZJ5sXNJkRTrTxRIckaJs5en3bGk+q0DwFFY2WtZNdttLH0+qK2WW9DTVQTi0yiMk0W82heszaevwCrjLyyRi65MUZPtfAIJdBpDVpHinIW0C9dGarqlEocMWp2SBPaakopa37lULVtSGSPjMfqOLah2tDStKcljxSmvie/LHH/JlgidT9FPs1KVVEn2kJ9VlOp/RNP2hnIoH4R7I+JWrwsj7Bl5uNdbNCntTGCriAOZovLKK58c1mL5y7N7nOPMkrUrG2jG/lHuCKfj/iS32Lj5H5W9HsgUO1SBtSnLfbWsGeu79FV7daXSZ1wjSmviUeHA57fQvLmUNLsavO3YiA3Mdde7vXEUNQBni4d+g6nLuXkdnzJ3aDdyyrplv6I5Y7JhGPs1P4gcvI7vBdFJJUjnttu2dQ2YhvrAHfTOuvmnGQE/u1FOIr5j6yXrXHRpAr+FufjvK6ZDXOpJ3UdSvd5IjBgsOI9io5u39Uk69uWmdc/V+CS8eNxDV6kklhlN2ntFLbC3hGT4u/RTw7JVvaSQm8X+yxgHeK/FSBbnBc3K/mzq44/CP6C8jU2GBDf21xSDyd6TYziEvTAb176cEGh3KEIctVDtGWi9ZqimfOg3IhZo1DswqisTBQLtI5MI2SIQnpIx8ivI26J9gyTEilIFFrgS3XtHDlpXgVMsN4EHC7I7jx+RUMynE8fhcadCdPrmmLSNTxSZRTJFJxei1MtnNXfZJ+OF59v+0LJ7vtBIz1Bp1Wp/Zywvs78/8AecPZbzUs4+iuM7Vht0ai2kUCsEV2F37wH8P6ri13GzD2nOPSgSvwyYX54op0LcTlml/2elqn3fev3adoraLUxsLS5jQKZ8/E1Kxi97WZZ5ZSKGR7nkcySfiqcOJx2yfNlU+iGI+fknhCBz6rmPVelUE5y55HLp9c1oD75OACMVowVJyGm5Z9IVb7vhqBmaEZ88v0QuEZdhKbj0Nyue6pJJdqaZAdfrcu47KG6nXd705LJhNWgDd71IspqMqA01ppluRgHMFnaCCSDwHA7j10Knun/CDXTMn6yz8FzE7C1xFcjQZlKNm8mp479K1qvHhWaYurlnwFajPfvXuICoJz4aZjgd/iok0hrqfolNSWoggmh613960wlPqcu0KeyTTlQCgXqienAFcLT4+WaS8eP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7178" name="Picture 10" descr="https://encrypted-tbn0.gstatic.com/images?q=tbn:ANd9GcTJHttbe5YqnIR_Yy1eb8w1WbC1Dw0F_5WynivwoG98J0f8jhDe0Q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58248" y="3327096"/>
            <a:ext cx="3314135" cy="276177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13185736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Treating someone unfairly based on his/her age</a:t>
            </a:r>
          </a:p>
          <a:p>
            <a:r>
              <a:rPr lang="en-US" dirty="0" smtClean="0"/>
              <a:t>Examples?</a:t>
            </a:r>
          </a:p>
        </p:txBody>
      </p:sp>
      <p:pic>
        <p:nvPicPr>
          <p:cNvPr id="6146" name="Picture 2" descr="http://wondergressive.com/wp-content/uploads/2014/01/oldyoung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25526" y="3300609"/>
            <a:ext cx="3992672" cy="266178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29949933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Sexism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Treating someone unfairly based on his/her gender</a:t>
            </a:r>
          </a:p>
          <a:p>
            <a:r>
              <a:rPr lang="en-US" dirty="0" smtClean="0"/>
              <a:t>Sexism is typically against women, but men suffer from this as well</a:t>
            </a:r>
          </a:p>
          <a:p>
            <a:r>
              <a:rPr lang="en-US" dirty="0" smtClean="0"/>
              <a:t>Gender roles </a:t>
            </a:r>
          </a:p>
          <a:p>
            <a:r>
              <a:rPr lang="en-US" dirty="0" smtClean="0"/>
              <a:t>Examples?</a:t>
            </a:r>
          </a:p>
          <a:p>
            <a:pPr lvl="1"/>
            <a:r>
              <a:rPr lang="en-US" dirty="0"/>
              <a:t>https://</a:t>
            </a:r>
            <a:r>
              <a:rPr lang="en-US" dirty="0" err="1"/>
              <a:t>www.youtube.com</a:t>
            </a:r>
            <a:r>
              <a:rPr lang="en-US" dirty="0"/>
              <a:t>/</a:t>
            </a:r>
            <a:r>
              <a:rPr lang="en-US" dirty="0" err="1"/>
              <a:t>watch?v</a:t>
            </a:r>
            <a:r>
              <a:rPr lang="en-US" dirty="0"/>
              <a:t>=</a:t>
            </a:r>
            <a:r>
              <a:rPr lang="en-US" dirty="0" err="1"/>
              <a:t>XjJQBjWYDTs</a:t>
            </a:r>
            <a:endParaRPr 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41522111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Elitism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Treating someone unfairly based on his/her economic status</a:t>
            </a:r>
          </a:p>
          <a:p>
            <a:r>
              <a:rPr lang="en-US" dirty="0" smtClean="0"/>
              <a:t>Thinking you belong to the elite group </a:t>
            </a:r>
          </a:p>
          <a:p>
            <a:r>
              <a:rPr lang="en-US" dirty="0" smtClean="0"/>
              <a:t>Examples? 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5759757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Ableism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Treating people unfairly who have a disability </a:t>
            </a:r>
          </a:p>
          <a:p>
            <a:r>
              <a:rPr lang="en-US" dirty="0" smtClean="0"/>
              <a:t>Physical and mental disabilities both apply </a:t>
            </a:r>
          </a:p>
          <a:p>
            <a:r>
              <a:rPr lang="en-US" dirty="0" smtClean="0"/>
              <a:t>Examples? 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2188679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Now it’s time to speak out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3039" y="2084294"/>
            <a:ext cx="10073431" cy="439166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Choose an “ism” of discrimination to write a letter to</a:t>
            </a:r>
          </a:p>
          <a:p>
            <a:r>
              <a:rPr lang="en-US" dirty="0" smtClean="0"/>
              <a:t>Your letter should include:</a:t>
            </a:r>
          </a:p>
          <a:p>
            <a:pPr lvl="1"/>
            <a:r>
              <a:rPr lang="en-US" dirty="0" smtClean="0"/>
              <a:t>Dear ____ “ism” _____</a:t>
            </a:r>
          </a:p>
          <a:p>
            <a:pPr lvl="1"/>
            <a:r>
              <a:rPr lang="en-US" dirty="0" smtClean="0"/>
              <a:t>Specific examples of how the “ism” has affected your life or the life of someone you know</a:t>
            </a:r>
          </a:p>
          <a:p>
            <a:pPr lvl="1"/>
            <a:r>
              <a:rPr lang="en-US" dirty="0" smtClean="0"/>
              <a:t>Ways to eliminate or lessen the ”ism”</a:t>
            </a:r>
          </a:p>
          <a:p>
            <a:pPr lvl="1"/>
            <a:r>
              <a:rPr lang="en-US" dirty="0" smtClean="0"/>
              <a:t>A salutation (Sincerely)</a:t>
            </a:r>
          </a:p>
          <a:p>
            <a:pPr marL="0" indent="0"/>
            <a:r>
              <a:rPr lang="en-US" dirty="0" smtClean="0"/>
              <a:t> Your letter should be 1-2 pages</a:t>
            </a:r>
          </a:p>
          <a:p>
            <a:pPr marL="0" indent="0"/>
            <a:r>
              <a:rPr lang="en-US" dirty="0" smtClean="0"/>
              <a:t>Grammar matters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326314992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Relationship Id="rId4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Formal">
  <a:themeElements>
    <a:clrScheme name="Formal">
      <a:dk1>
        <a:srgbClr val="534239"/>
      </a:dk1>
      <a:lt1>
        <a:srgbClr val="FFFFFF"/>
      </a:lt1>
      <a:dk2>
        <a:srgbClr val="3D3A48"/>
      </a:dk2>
      <a:lt2>
        <a:srgbClr val="E1DFD1"/>
      </a:lt2>
      <a:accent1>
        <a:srgbClr val="907F76"/>
      </a:accent1>
      <a:accent2>
        <a:srgbClr val="A46645"/>
      </a:accent2>
      <a:accent3>
        <a:srgbClr val="CD9C47"/>
      </a:accent3>
      <a:accent4>
        <a:srgbClr val="9A92CD"/>
      </a:accent4>
      <a:accent5>
        <a:srgbClr val="7D639B"/>
      </a:accent5>
      <a:accent6>
        <a:srgbClr val="733678"/>
      </a:accent6>
      <a:hlink>
        <a:srgbClr val="A84914"/>
      </a:hlink>
      <a:folHlink>
        <a:srgbClr val="B25672"/>
      </a:folHlink>
    </a:clrScheme>
    <a:fontScheme name="Formal">
      <a:majorFont>
        <a:latin typeface="Garamond"/>
        <a:ea typeface=""/>
        <a:cs typeface=""/>
        <a:font script="Jpan" typeface="ヒラギノ明朝 Pro W3"/>
        <a:font script="Hans" typeface="宋体"/>
        <a:font script="Hant" typeface="新細明體"/>
      </a:majorFont>
      <a:minorFont>
        <a:latin typeface="Garamond"/>
        <a:ea typeface=""/>
        <a:cs typeface=""/>
        <a:font script="Jpan" typeface="ヒラギノ明朝 Pro W3"/>
        <a:font script="Hans" typeface="宋体"/>
        <a:font script="Hant" typeface="新細明體"/>
      </a:minorFont>
    </a:fontScheme>
    <a:fmtScheme name="Forma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60000"/>
                <a:satMod val="200000"/>
              </a:schemeClr>
              <a:schemeClr val="phClr">
                <a:shade val="90000"/>
                <a:satMod val="150000"/>
              </a:schemeClr>
            </a:duotone>
          </a:blip>
          <a:tile tx="0" ty="0" sx="50000" sy="5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80000"/>
                <a:satMod val="135000"/>
              </a:schemeClr>
              <a:schemeClr val="phClr">
                <a:shade val="80000"/>
                <a:satMod val="150000"/>
              </a:schemeClr>
            </a:duotone>
          </a:blip>
          <a:tile tx="0" ty="0" sx="65000" sy="65000" flip="none" algn="tl"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>
              <a:shade val="90000"/>
              <a:alpha val="90000"/>
            </a:schemeClr>
          </a:solidFill>
          <a:prstDash val="solid"/>
          <a:miter/>
        </a:ln>
        <a:ln w="38100" cap="flat" cmpd="sng" algn="ctr">
          <a:solidFill>
            <a:schemeClr val="phClr">
              <a:shade val="85000"/>
              <a:alpha val="90000"/>
              <a:satMod val="125000"/>
            </a:schemeClr>
          </a:solidFill>
          <a:prstDash val="solid"/>
          <a:miter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88900" dist="38100" dir="5400000" sx="101000" sy="101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morning" dir="t">
              <a:rot lat="0" lon="0" rev="6000000"/>
            </a:lightRig>
          </a:scene3d>
          <a:sp3d prstMaterial="metal">
            <a:bevelT w="25400" h="12700" prst="artDeco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3">
            <a:duotone>
              <a:schemeClr val="phClr">
                <a:tint val="50000"/>
                <a:satMod val="250000"/>
              </a:schemeClr>
              <a:schemeClr val="phClr">
                <a:shade val="80000"/>
                <a:satMod val="175000"/>
              </a:schemeClr>
            </a:duotone>
          </a:blip>
          <a:stretch/>
        </a:blipFill>
        <a:blipFill rotWithShape="1">
          <a:blip xmlns:r="http://schemas.openxmlformats.org/officeDocument/2006/relationships" r:embed="rId4">
            <a:duotone>
              <a:schemeClr val="phClr">
                <a:tint val="10000"/>
                <a:satMod val="260000"/>
                <a:lumMod val="115000"/>
              </a:schemeClr>
              <a:schemeClr val="phClr">
                <a:shade val="75000"/>
                <a:satMod val="175000"/>
                <a:lumMod val="105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Formal.thmx</Template>
  <TotalTime>69</TotalTime>
  <Words>174</Words>
  <Application>Microsoft Office PowerPoint</Application>
  <PresentationFormat>Custom</PresentationFormat>
  <Paragraphs>36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Formal</vt:lpstr>
      <vt:lpstr>Types of discrimination </vt:lpstr>
      <vt:lpstr>Discrimination </vt:lpstr>
      <vt:lpstr>Racism</vt:lpstr>
      <vt:lpstr>Ageism</vt:lpstr>
      <vt:lpstr>Sexism</vt:lpstr>
      <vt:lpstr>Elitism</vt:lpstr>
      <vt:lpstr>Ableism</vt:lpstr>
      <vt:lpstr>Now it’s time to speak out</vt:lpstr>
    </vt:vector>
  </TitlesOfParts>
  <Company>Grand Blanc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Types of discrimination</dc:title>
  <dc:creator>Allie Browe</dc:creator>
  <cp:lastModifiedBy>pcerrasco</cp:lastModifiedBy>
  <cp:revision>9</cp:revision>
  <dcterms:created xsi:type="dcterms:W3CDTF">2014-10-24T11:21:42Z</dcterms:created>
  <dcterms:modified xsi:type="dcterms:W3CDTF">2014-12-02T15:59:10Z</dcterms:modified>
</cp:coreProperties>
</file>