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DCC2-529D-4ACC-83FB-A44D75596C07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5397-F4B5-443E-87BD-B23C4A25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Oblige (verb)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i="1" dirty="0"/>
              <a:t>uh</a:t>
            </a:r>
            <a:r>
              <a:rPr lang="en-US" dirty="0"/>
              <a:t>-</a:t>
            </a:r>
            <a:r>
              <a:rPr lang="en-US" b="1" dirty="0" err="1"/>
              <a:t>blahyj</a:t>
            </a:r>
            <a:r>
              <a:rPr lang="en-US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Required; promise; contract; </a:t>
            </a:r>
            <a:r>
              <a:rPr lang="en-US" dirty="0" smtClean="0"/>
              <a:t>commitment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had to </a:t>
            </a:r>
            <a:r>
              <a:rPr lang="en-US" u="sng" dirty="0" smtClean="0"/>
              <a:t>oblige</a:t>
            </a:r>
            <a:r>
              <a:rPr lang="en-US" dirty="0" smtClean="0"/>
              <a:t> her request because she was my mother.</a:t>
            </a:r>
          </a:p>
          <a:p>
            <a:pPr>
              <a:buNone/>
            </a:pPr>
            <a:r>
              <a:rPr lang="en-US" dirty="0" smtClean="0"/>
              <a:t>The class did as they were instructed because they wanted to pass.</a:t>
            </a:r>
          </a:p>
          <a:p>
            <a:pPr>
              <a:buNone/>
            </a:pPr>
            <a:r>
              <a:rPr lang="en-US" dirty="0" smtClean="0"/>
              <a:t>I was </a:t>
            </a:r>
            <a:r>
              <a:rPr lang="en-US" u="sng" dirty="0" smtClean="0"/>
              <a:t>obliged</a:t>
            </a:r>
            <a:r>
              <a:rPr lang="en-US" dirty="0" smtClean="0"/>
              <a:t> to walk my sister to the bus stop.</a:t>
            </a:r>
          </a:p>
          <a:p>
            <a:pPr>
              <a:buNone/>
            </a:pPr>
            <a:r>
              <a:rPr lang="en-US" dirty="0" smtClean="0"/>
              <a:t>I was happy the dogs were </a:t>
            </a:r>
            <a:r>
              <a:rPr lang="en-US" u="sng" dirty="0" smtClean="0"/>
              <a:t>obliging </a:t>
            </a:r>
            <a:r>
              <a:rPr lang="en-US" dirty="0" smtClean="0"/>
              <a:t>by pulling the sled.    </a:t>
            </a:r>
          </a:p>
          <a:p>
            <a:pPr>
              <a:buNone/>
            </a:pPr>
            <a:r>
              <a:rPr lang="en-US" dirty="0" smtClean="0"/>
              <a:t>I had an </a:t>
            </a:r>
            <a:r>
              <a:rPr lang="en-US" u="sng" dirty="0" smtClean="0"/>
              <a:t>obligation</a:t>
            </a:r>
            <a:r>
              <a:rPr lang="en-US" dirty="0" smtClean="0"/>
              <a:t> to help them understand.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Inevitable (adjective)</a:t>
            </a:r>
            <a:br>
              <a:rPr lang="en-US" dirty="0" smtClean="0"/>
            </a:br>
            <a:r>
              <a:rPr lang="en-US" dirty="0" smtClean="0"/>
              <a:t>[in-</a:t>
            </a:r>
            <a:r>
              <a:rPr lang="en-US" b="1" dirty="0" err="1" smtClean="0"/>
              <a:t>ev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en-US" dirty="0" err="1" smtClean="0"/>
              <a:t>t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b</a:t>
            </a:r>
            <a:r>
              <a:rPr lang="en-US" i="1" dirty="0" err="1" smtClean="0"/>
              <a:t>uh</a:t>
            </a:r>
            <a:r>
              <a:rPr lang="en-US" dirty="0" smtClean="0"/>
              <a:t> l]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unable to be avoided, evaded, or escaped;</a:t>
            </a:r>
          </a:p>
          <a:p>
            <a:pPr>
              <a:buNone/>
            </a:pPr>
            <a:r>
              <a:rPr lang="en-US" dirty="0" smtClean="0"/>
              <a:t> certain; necessary</a:t>
            </a:r>
          </a:p>
          <a:p>
            <a:pPr>
              <a:buNone/>
            </a:pPr>
            <a:r>
              <a:rPr lang="en-US" dirty="0" smtClean="0"/>
              <a:t>Eating and drinking are </a:t>
            </a:r>
            <a:r>
              <a:rPr lang="en-US" u="sng" dirty="0" smtClean="0"/>
              <a:t>inevitable </a:t>
            </a:r>
            <a:r>
              <a:rPr lang="en-US" dirty="0" smtClean="0"/>
              <a:t>activities.</a:t>
            </a:r>
          </a:p>
          <a:p>
            <a:pPr>
              <a:buNone/>
            </a:pPr>
            <a:r>
              <a:rPr lang="en-US" dirty="0" smtClean="0"/>
              <a:t>Some people say that death and taxes are </a:t>
            </a:r>
            <a:r>
              <a:rPr lang="en-US" u="sng" dirty="0" smtClean="0"/>
              <a:t>inevitable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After four years of high school, I finally graduated!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inevitability</a:t>
            </a:r>
            <a:r>
              <a:rPr lang="en-US" dirty="0" smtClean="0"/>
              <a:t> of death makes me sad.</a:t>
            </a:r>
          </a:p>
          <a:p>
            <a:pPr>
              <a:buNone/>
            </a:pPr>
            <a:r>
              <a:rPr lang="en-US" dirty="0" smtClean="0"/>
              <a:t>She was frightened by the </a:t>
            </a:r>
            <a:r>
              <a:rPr lang="en-US" u="sng" dirty="0" smtClean="0"/>
              <a:t>inevitableness </a:t>
            </a:r>
            <a:r>
              <a:rPr lang="en-US" dirty="0" smtClean="0"/>
              <a:t>of what waited for her on the other side of the door.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Malignant (adjective)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m</a:t>
            </a:r>
            <a:r>
              <a:rPr lang="en-US" i="1" dirty="0" err="1"/>
              <a:t>uh</a:t>
            </a:r>
            <a:r>
              <a:rPr lang="en-US" dirty="0" err="1"/>
              <a:t>-</a:t>
            </a:r>
            <a:r>
              <a:rPr lang="en-US" b="1" dirty="0" err="1"/>
              <a:t>lig</a:t>
            </a:r>
            <a:r>
              <a:rPr lang="en-US" dirty="0" err="1"/>
              <a:t>-n</a:t>
            </a:r>
            <a:r>
              <a:rPr lang="en-US" i="1" dirty="0" err="1"/>
              <a:t>uh</a:t>
            </a:r>
            <a:r>
              <a:rPr lang="en-US" dirty="0"/>
              <a:t> </a:t>
            </a:r>
            <a:r>
              <a:rPr lang="en-US" dirty="0" err="1"/>
              <a:t>nt</a:t>
            </a:r>
            <a:r>
              <a:rPr lang="en-US" dirty="0"/>
              <a:t>]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900" dirty="0" smtClean="0"/>
              <a:t>Dangerous or harmful; feeling or showing ill will or hatred</a:t>
            </a:r>
          </a:p>
          <a:p>
            <a:pPr>
              <a:buNone/>
            </a:pPr>
            <a:endParaRPr lang="en-US" sz="5900" dirty="0" smtClean="0"/>
          </a:p>
          <a:p>
            <a:pPr>
              <a:buNone/>
            </a:pPr>
            <a:r>
              <a:rPr lang="en-US" sz="5900" dirty="0" smtClean="0"/>
              <a:t>The classes’ </a:t>
            </a:r>
            <a:r>
              <a:rPr lang="en-US" sz="5900" u="sng" dirty="0" smtClean="0"/>
              <a:t>malignant </a:t>
            </a:r>
            <a:r>
              <a:rPr lang="en-US" sz="5900" dirty="0" smtClean="0"/>
              <a:t>behavior made the substitute jump out of the window.</a:t>
            </a:r>
          </a:p>
          <a:p>
            <a:pPr>
              <a:buNone/>
            </a:pPr>
            <a:endParaRPr lang="en-US" sz="5900" dirty="0" smtClean="0"/>
          </a:p>
          <a:p>
            <a:pPr>
              <a:buNone/>
            </a:pPr>
            <a:r>
              <a:rPr lang="en-US" sz="5900" dirty="0" smtClean="0"/>
              <a:t>He yelled and pushed me down the steps.</a:t>
            </a:r>
          </a:p>
          <a:p>
            <a:pPr>
              <a:buNone/>
            </a:pPr>
            <a:endParaRPr lang="en-US" sz="5900" dirty="0" smtClean="0"/>
          </a:p>
          <a:p>
            <a:pPr>
              <a:buNone/>
            </a:pPr>
            <a:r>
              <a:rPr lang="en-US" sz="5900" dirty="0" smtClean="0"/>
              <a:t>They </a:t>
            </a:r>
            <a:r>
              <a:rPr lang="en-US" sz="5900" u="sng" dirty="0" smtClean="0"/>
              <a:t>malignantly</a:t>
            </a:r>
            <a:r>
              <a:rPr lang="en-US" sz="5900" dirty="0" smtClean="0"/>
              <a:t> poured the gasoline into the lake.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7000" dirty="0" smtClean="0"/>
              <a:t>The spot on my skin is </a:t>
            </a:r>
            <a:r>
              <a:rPr lang="en-US" sz="7000" u="sng" dirty="0" smtClean="0"/>
              <a:t>nonmalignant</a:t>
            </a:r>
            <a:r>
              <a:rPr lang="en-US" sz="7000" dirty="0" smtClean="0"/>
              <a:t>. 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Bewilder (verb)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bih-</a:t>
            </a:r>
            <a:r>
              <a:rPr lang="en-US" b="1" dirty="0" err="1"/>
              <a:t>wil</a:t>
            </a:r>
            <a:r>
              <a:rPr lang="en-US" dirty="0" err="1"/>
              <a:t>-der</a:t>
            </a:r>
            <a:r>
              <a:rPr lang="en-US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to confuse or puzzle completely; </a:t>
            </a:r>
            <a:r>
              <a:rPr lang="en-US" dirty="0" smtClean="0"/>
              <a:t>perplex</a:t>
            </a:r>
          </a:p>
          <a:p>
            <a:pPr>
              <a:buNone/>
            </a:pPr>
            <a:r>
              <a:rPr lang="en-US" dirty="0" smtClean="0"/>
              <a:t>My plan to </a:t>
            </a:r>
            <a:r>
              <a:rPr lang="en-US" u="sng" dirty="0" smtClean="0"/>
              <a:t>bewilder</a:t>
            </a:r>
            <a:r>
              <a:rPr lang="en-US" dirty="0" smtClean="0"/>
              <a:t> my wife with flowers worked!</a:t>
            </a:r>
          </a:p>
          <a:p>
            <a:pPr>
              <a:buNone/>
            </a:pPr>
            <a:r>
              <a:rPr lang="en-US" dirty="0" smtClean="0"/>
              <a:t>I didn’t know what to think when I opened the box and it was full of lizards.  </a:t>
            </a:r>
          </a:p>
          <a:p>
            <a:pPr>
              <a:buNone/>
            </a:pPr>
            <a:r>
              <a:rPr lang="en-US" u="sng" dirty="0" smtClean="0"/>
              <a:t>Bewildered</a:t>
            </a:r>
            <a:r>
              <a:rPr lang="en-US" dirty="0" smtClean="0"/>
              <a:t> by the events, none of us knew what to do.  </a:t>
            </a:r>
          </a:p>
          <a:p>
            <a:pPr>
              <a:buNone/>
            </a:pPr>
            <a:r>
              <a:rPr lang="en-US" dirty="0" smtClean="0"/>
              <a:t>The look of </a:t>
            </a:r>
            <a:r>
              <a:rPr lang="en-US" u="sng" dirty="0" smtClean="0"/>
              <a:t>bewilderment</a:t>
            </a:r>
            <a:r>
              <a:rPr lang="en-US" dirty="0" smtClean="0"/>
              <a:t> on my face made the class burst out laughing.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Perpetual (adjective)</a:t>
            </a:r>
            <a:br>
              <a:rPr lang="en-US" dirty="0" smtClean="0"/>
            </a:br>
            <a:r>
              <a:rPr lang="en-US" dirty="0" smtClean="0"/>
              <a:t> [per-</a:t>
            </a:r>
            <a:r>
              <a:rPr lang="en-US" b="1" dirty="0" err="1" smtClean="0"/>
              <a:t>pech</a:t>
            </a:r>
            <a:r>
              <a:rPr lang="en-US" dirty="0" smtClean="0"/>
              <a:t>-</a:t>
            </a:r>
            <a:r>
              <a:rPr lang="en-US" dirty="0" err="1" smtClean="0"/>
              <a:t>oo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l]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Continuing or enduring forever; everlasting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teacher’s life is </a:t>
            </a:r>
            <a:r>
              <a:rPr lang="en-US" u="sng" dirty="0" smtClean="0"/>
              <a:t>perpetual</a:t>
            </a:r>
            <a:r>
              <a:rPr lang="en-US" dirty="0" smtClean="0"/>
              <a:t> schooling.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look forward to Spring and Summer every year.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u="sng" dirty="0" smtClean="0"/>
              <a:t>Perpetually</a:t>
            </a:r>
            <a:r>
              <a:rPr lang="en-US" dirty="0" smtClean="0"/>
              <a:t>, I looked at the clock every minute for the entire 73 minutes.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Vigil (noun)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vij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l]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 watch or a period of watchful attention </a:t>
            </a:r>
          </a:p>
          <a:p>
            <a:pPr>
              <a:buNone/>
            </a:pPr>
            <a:r>
              <a:rPr lang="en-US" dirty="0" smtClean="0"/>
              <a:t>maintained at night or at other times</a:t>
            </a:r>
          </a:p>
          <a:p>
            <a:pPr>
              <a:buNone/>
            </a:pPr>
            <a:r>
              <a:rPr lang="en-US" dirty="0" smtClean="0"/>
              <a:t>Knowing her brother was returning, she kept </a:t>
            </a:r>
            <a:r>
              <a:rPr lang="en-US" u="sng" dirty="0" smtClean="0"/>
              <a:t>vigil </a:t>
            </a:r>
            <a:r>
              <a:rPr lang="en-US" dirty="0" smtClean="0"/>
              <a:t>in the kitchen all night.</a:t>
            </a:r>
          </a:p>
          <a:p>
            <a:pPr>
              <a:buNone/>
            </a:pPr>
            <a:r>
              <a:rPr lang="en-US" dirty="0" smtClean="0"/>
              <a:t>I attended the candlelight </a:t>
            </a:r>
            <a:r>
              <a:rPr lang="en-US" u="sng" dirty="0" smtClean="0"/>
              <a:t>vigil </a:t>
            </a:r>
            <a:r>
              <a:rPr lang="en-US" dirty="0" smtClean="0"/>
              <a:t>for the fallen officer. </a:t>
            </a:r>
          </a:p>
          <a:p>
            <a:pPr>
              <a:buNone/>
            </a:pPr>
            <a:r>
              <a:rPr lang="en-US" dirty="0" smtClean="0"/>
              <a:t>We stood in line all night waiting for tickets. </a:t>
            </a:r>
          </a:p>
          <a:p>
            <a:pPr>
              <a:buNone/>
            </a:pPr>
            <a:r>
              <a:rPr lang="en-US" dirty="0" smtClean="0"/>
              <a:t>We were awarded a medal for our </a:t>
            </a:r>
            <a:r>
              <a:rPr lang="en-US" u="sng" dirty="0" smtClean="0"/>
              <a:t>vigilance</a:t>
            </a:r>
            <a:r>
              <a:rPr lang="en-US" dirty="0" smtClean="0"/>
              <a:t>.  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Unfathomable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uhn-</a:t>
            </a:r>
            <a:r>
              <a:rPr lang="en-US" b="1" dirty="0" err="1" smtClean="0"/>
              <a:t>fa</a:t>
            </a:r>
            <a:r>
              <a:rPr lang="en-US" b="1" i="1" dirty="0" err="1" smtClean="0"/>
              <a:t>th</a:t>
            </a:r>
            <a:r>
              <a:rPr lang="en-US" b="1" dirty="0" smtClean="0"/>
              <a:t> 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m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b</a:t>
            </a:r>
            <a:r>
              <a:rPr lang="en-US" i="1" dirty="0" err="1" smtClean="0"/>
              <a:t>uh</a:t>
            </a:r>
            <a:r>
              <a:rPr lang="en-US" dirty="0" smtClean="0"/>
              <a:t> l]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Not able to be completely understood; incomprehensible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My experience with math is that it is an </a:t>
            </a:r>
            <a:r>
              <a:rPr lang="en-US" u="sng" dirty="0" smtClean="0"/>
              <a:t>unfathomable</a:t>
            </a:r>
            <a:r>
              <a:rPr lang="en-US" dirty="0" smtClean="0"/>
              <a:t> subject.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some people are mean to other people is </a:t>
            </a:r>
            <a:r>
              <a:rPr lang="en-US" u="sng" dirty="0" smtClean="0"/>
              <a:t>unfathomable</a:t>
            </a:r>
            <a:r>
              <a:rPr lang="en-US" dirty="0" smtClean="0"/>
              <a:t> to me.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 am uncertain about life on Mars.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err="1" smtClean="0"/>
              <a:t>unfathomablness</a:t>
            </a:r>
            <a:r>
              <a:rPr lang="en-US" dirty="0" smtClean="0"/>
              <a:t> of her statement confused me.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Accost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kawst</a:t>
            </a:r>
            <a:r>
              <a:rPr lang="en-US" dirty="0" smtClean="0"/>
              <a:t>, 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kost</a:t>
            </a:r>
            <a:r>
              <a:rPr lang="en-US" dirty="0" smtClean="0"/>
              <a:t>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To confront boldly; </a:t>
            </a:r>
            <a:r>
              <a:rPr lang="en-US" smtClean="0"/>
              <a:t>to harass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She punched him in the head for trying to </a:t>
            </a:r>
            <a:r>
              <a:rPr lang="en-US" u="sng" dirty="0" smtClean="0"/>
              <a:t>accost</a:t>
            </a:r>
            <a:r>
              <a:rPr lang="en-US" dirty="0" smtClean="0"/>
              <a:t> her when she wasn’t looking.</a:t>
            </a:r>
          </a:p>
          <a:p>
            <a:pPr>
              <a:buNone/>
            </a:pPr>
            <a:r>
              <a:rPr lang="en-US" dirty="0" smtClean="0"/>
              <a:t>They hated him because he was known to </a:t>
            </a:r>
            <a:r>
              <a:rPr lang="en-US" u="sng" dirty="0" smtClean="0"/>
              <a:t>accost </a:t>
            </a:r>
            <a:r>
              <a:rPr lang="en-US" dirty="0" smtClean="0"/>
              <a:t>kids while they walked home.</a:t>
            </a:r>
          </a:p>
          <a:p>
            <a:pPr>
              <a:buNone/>
            </a:pPr>
            <a:r>
              <a:rPr lang="en-US" dirty="0" smtClean="0"/>
              <a:t>The old man yelled at me for walking on his lawn.</a:t>
            </a:r>
          </a:p>
          <a:p>
            <a:pPr>
              <a:buNone/>
            </a:pPr>
            <a:r>
              <a:rPr lang="en-US" dirty="0" smtClean="0"/>
              <a:t>The police </a:t>
            </a:r>
            <a:r>
              <a:rPr lang="en-US" u="sng" dirty="0" smtClean="0"/>
              <a:t>accosted</a:t>
            </a:r>
            <a:r>
              <a:rPr lang="en-US" dirty="0" smtClean="0"/>
              <a:t> the protesters in full riot gear. </a:t>
            </a:r>
          </a:p>
          <a:p>
            <a:pPr>
              <a:buNone/>
            </a:pPr>
            <a:r>
              <a:rPr lang="en-US" dirty="0" smtClean="0"/>
              <a:t>He was arrested for </a:t>
            </a:r>
            <a:r>
              <a:rPr lang="en-US" u="sng" dirty="0" smtClean="0"/>
              <a:t>accosting</a:t>
            </a:r>
            <a:r>
              <a:rPr lang="en-US" dirty="0" smtClean="0"/>
              <a:t> people for money outside of the grocery store.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Inordinate (adjective)</a:t>
            </a:r>
            <a:br>
              <a:rPr lang="en-US" dirty="0" smtClean="0"/>
            </a:br>
            <a:r>
              <a:rPr lang="en-US" dirty="0" smtClean="0"/>
              <a:t> [in-</a:t>
            </a:r>
            <a:r>
              <a:rPr lang="en-US" b="1" dirty="0" err="1" smtClean="0"/>
              <a:t>awr</a:t>
            </a:r>
            <a:r>
              <a:rPr lang="en-US" dirty="0" smtClean="0"/>
              <a:t>-</a:t>
            </a:r>
            <a:r>
              <a:rPr lang="en-US" dirty="0" err="1" smtClean="0"/>
              <a:t>dn</a:t>
            </a:r>
            <a:r>
              <a:rPr lang="en-US" dirty="0" smtClean="0"/>
              <a:t>-it]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Not within reasonable limits; excessive; unrestrained</a:t>
            </a:r>
          </a:p>
          <a:p>
            <a:pPr>
              <a:buNone/>
            </a:pPr>
            <a:r>
              <a:rPr lang="en-US" dirty="0" smtClean="0"/>
              <a:t>After eating an </a:t>
            </a:r>
            <a:r>
              <a:rPr lang="en-US" u="sng" dirty="0" smtClean="0"/>
              <a:t>inordinate</a:t>
            </a:r>
            <a:r>
              <a:rPr lang="en-US" dirty="0" smtClean="0"/>
              <a:t> amount of ice cream, I slipped into a sugar coma.</a:t>
            </a:r>
          </a:p>
          <a:p>
            <a:pPr>
              <a:buNone/>
            </a:pPr>
            <a:r>
              <a:rPr lang="en-US" dirty="0" smtClean="0"/>
              <a:t>Playing an </a:t>
            </a:r>
            <a:r>
              <a:rPr lang="en-US" u="sng" dirty="0" smtClean="0"/>
              <a:t>inordinate</a:t>
            </a:r>
            <a:r>
              <a:rPr lang="en-US" dirty="0" smtClean="0"/>
              <a:t> amount of video games left me with bad eye sight.</a:t>
            </a:r>
          </a:p>
          <a:p>
            <a:pPr>
              <a:buNone/>
            </a:pPr>
            <a:r>
              <a:rPr lang="en-US" dirty="0" smtClean="0"/>
              <a:t>He came home from school and ate everything in the refrigerator.  </a:t>
            </a:r>
          </a:p>
          <a:p>
            <a:pPr>
              <a:buNone/>
            </a:pPr>
            <a:r>
              <a:rPr lang="en-US" u="sng" dirty="0" smtClean="0"/>
              <a:t>Inordinately</a:t>
            </a:r>
            <a:r>
              <a:rPr lang="en-US" dirty="0" smtClean="0"/>
              <a:t>, she walked until she dropped.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Provoke (verb)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pr</a:t>
            </a:r>
            <a:r>
              <a:rPr lang="en-US" i="1" dirty="0" err="1" smtClean="0"/>
              <a:t>uh</a:t>
            </a:r>
            <a:r>
              <a:rPr lang="en-US" dirty="0" err="1" smtClean="0"/>
              <a:t>-</a:t>
            </a:r>
            <a:r>
              <a:rPr lang="en-US" b="1" dirty="0" err="1" smtClean="0"/>
              <a:t>vohk</a:t>
            </a:r>
            <a:r>
              <a:rPr lang="en-US" dirty="0" smtClean="0"/>
              <a:t>]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to anger, enrage, exasperate, or vex</a:t>
            </a:r>
          </a:p>
          <a:p>
            <a:pPr>
              <a:buNone/>
            </a:pPr>
            <a:r>
              <a:rPr lang="en-US" dirty="0" smtClean="0"/>
              <a:t>My dog likes to </a:t>
            </a:r>
            <a:r>
              <a:rPr lang="en-US" u="sng" dirty="0" smtClean="0"/>
              <a:t>provoke</a:t>
            </a:r>
            <a:r>
              <a:rPr lang="en-US" dirty="0" smtClean="0"/>
              <a:t> my cat by chasing her around the house.</a:t>
            </a:r>
          </a:p>
          <a:p>
            <a:pPr>
              <a:buNone/>
            </a:pPr>
            <a:r>
              <a:rPr lang="en-US" dirty="0" smtClean="0"/>
              <a:t>I was angry because the same students always talk during learning time.  </a:t>
            </a:r>
          </a:p>
          <a:p>
            <a:pPr>
              <a:buNone/>
            </a:pPr>
            <a:r>
              <a:rPr lang="en-US" dirty="0" smtClean="0"/>
              <a:t>The rioters </a:t>
            </a:r>
            <a:r>
              <a:rPr lang="en-US" u="sng" dirty="0" smtClean="0"/>
              <a:t>provoked</a:t>
            </a:r>
            <a:r>
              <a:rPr lang="en-US" dirty="0" smtClean="0"/>
              <a:t> the police by tossing sticks and stones.</a:t>
            </a:r>
          </a:p>
          <a:p>
            <a:pPr>
              <a:buNone/>
            </a:pPr>
            <a:r>
              <a:rPr lang="en-US" dirty="0" smtClean="0"/>
              <a:t>Atticus said we were </a:t>
            </a:r>
            <a:r>
              <a:rPr lang="en-US" u="sng" dirty="0" smtClean="0"/>
              <a:t>provoking</a:t>
            </a:r>
            <a:r>
              <a:rPr lang="en-US" dirty="0" smtClean="0"/>
              <a:t> Boo by tossing a note in his window. </a:t>
            </a:r>
          </a:p>
          <a:p>
            <a:pPr>
              <a:buNone/>
            </a:pPr>
            <a:r>
              <a:rPr lang="en-US" dirty="0" smtClean="0"/>
              <a:t>After the </a:t>
            </a:r>
            <a:r>
              <a:rPr lang="en-US" u="sng" dirty="0" smtClean="0"/>
              <a:t>provocation</a:t>
            </a:r>
            <a:r>
              <a:rPr lang="en-US" dirty="0" smtClean="0"/>
              <a:t> of the birds, he covered his head with a newspaper waiting for the splatter.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386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Oblige (verb) [uh-blahyj]</vt:lpstr>
      <vt:lpstr>Malignant (adjective)  [muh-lig-nuh nt]  </vt:lpstr>
      <vt:lpstr>Bewilder (verb)  [bih-wil-der]</vt:lpstr>
      <vt:lpstr>Perpetual (adjective)  [per-pech-oo-uh l]  </vt:lpstr>
      <vt:lpstr>Vigil (noun) [vij-uh l]  </vt:lpstr>
      <vt:lpstr>Unfathomable (adjective)  [uhn-fath -uh-muh-buh l]  </vt:lpstr>
      <vt:lpstr>Accost (verb) [uh-kawst, uh-kost] </vt:lpstr>
      <vt:lpstr>Inordinate (adjective)  [in-awr-dn-it]   </vt:lpstr>
      <vt:lpstr>Provoke (verb)  [pruh-vohk]   </vt:lpstr>
      <vt:lpstr>Inevitable (adjective) [in-ev-i-tuh-buh l] 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Obliged</dc:title>
  <dc:creator>pcerrasco</dc:creator>
  <cp:lastModifiedBy>pcerrasco</cp:lastModifiedBy>
  <cp:revision>31</cp:revision>
  <dcterms:created xsi:type="dcterms:W3CDTF">2015-01-05T15:25:56Z</dcterms:created>
  <dcterms:modified xsi:type="dcterms:W3CDTF">2017-01-04T16:52:44Z</dcterms:modified>
</cp:coreProperties>
</file>