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A437-21EC-4564-814E-404153DADDF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100B-A568-43D0-942F-01E50AD07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A437-21EC-4564-814E-404153DADDF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100B-A568-43D0-942F-01E50AD07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A437-21EC-4564-814E-404153DADDF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100B-A568-43D0-942F-01E50AD07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A437-21EC-4564-814E-404153DADDF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100B-A568-43D0-942F-01E50AD07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A437-21EC-4564-814E-404153DADDF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100B-A568-43D0-942F-01E50AD07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A437-21EC-4564-814E-404153DADDF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100B-A568-43D0-942F-01E50AD07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A437-21EC-4564-814E-404153DADDF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100B-A568-43D0-942F-01E50AD07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A437-21EC-4564-814E-404153DADDF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100B-A568-43D0-942F-01E50AD07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A437-21EC-4564-814E-404153DADDF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100B-A568-43D0-942F-01E50AD07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A437-21EC-4564-814E-404153DADDF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100B-A568-43D0-942F-01E50AD07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A437-21EC-4564-814E-404153DADDF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100B-A568-43D0-942F-01E50AD07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FA437-21EC-4564-814E-404153DADDF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0100B-A568-43D0-942F-01E50AD07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</a:rPr>
              <a:t>To Kill A Mockingbird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Vocabulary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Chapters 9-11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Beholden (adjective) </a:t>
            </a:r>
            <a:br>
              <a:rPr lang="en-US" dirty="0" smtClean="0"/>
            </a:br>
            <a:r>
              <a:rPr lang="en-US" dirty="0" smtClean="0"/>
              <a:t> [</a:t>
            </a:r>
            <a:r>
              <a:rPr lang="en-US" dirty="0" err="1" smtClean="0"/>
              <a:t>bih</a:t>
            </a:r>
            <a:r>
              <a:rPr lang="en-US" dirty="0" smtClean="0"/>
              <a:t>-</a:t>
            </a:r>
            <a:r>
              <a:rPr lang="en-US" b="1" dirty="0" err="1" smtClean="0"/>
              <a:t>hohl</a:t>
            </a:r>
            <a:r>
              <a:rPr lang="en-US" dirty="0" smtClean="0"/>
              <a:t>-d</a:t>
            </a:r>
            <a:r>
              <a:rPr lang="en-US" i="1" dirty="0" smtClean="0"/>
              <a:t>uh</a:t>
            </a:r>
            <a:r>
              <a:rPr lang="en-US" dirty="0" smtClean="0"/>
              <a:t> n] 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Obligated; indebted; must </a:t>
            </a:r>
            <a:r>
              <a:rPr lang="en-US" dirty="0" smtClean="0"/>
              <a:t>do</a:t>
            </a:r>
          </a:p>
          <a:p>
            <a:pPr>
              <a:buNone/>
            </a:pPr>
            <a:r>
              <a:rPr lang="en-US" dirty="0" smtClean="0"/>
              <a:t>I was </a:t>
            </a:r>
            <a:r>
              <a:rPr lang="en-US" u="sng" dirty="0" smtClean="0"/>
              <a:t>beholden</a:t>
            </a:r>
            <a:r>
              <a:rPr lang="en-US" dirty="0" smtClean="0"/>
              <a:t> to the government because of my student loans.</a:t>
            </a:r>
          </a:p>
          <a:p>
            <a:pPr>
              <a:buNone/>
            </a:pPr>
            <a:r>
              <a:rPr lang="en-US" u="sng" dirty="0" smtClean="0"/>
              <a:t>Beholden</a:t>
            </a:r>
            <a:r>
              <a:rPr lang="en-US" dirty="0" smtClean="0"/>
              <a:t> to me, my dog attacked the coyote when I commanded.</a:t>
            </a:r>
          </a:p>
          <a:p>
            <a:pPr>
              <a:buNone/>
            </a:pPr>
            <a:r>
              <a:rPr lang="en-US" dirty="0" smtClean="0"/>
              <a:t>At this moment in your life, you are </a:t>
            </a:r>
            <a:r>
              <a:rPr lang="en-US" u="sng" dirty="0" smtClean="0"/>
              <a:t>beholden</a:t>
            </a:r>
            <a:r>
              <a:rPr lang="en-US" dirty="0" smtClean="0"/>
              <a:t> to your parents. </a:t>
            </a:r>
          </a:p>
          <a:p>
            <a:pPr>
              <a:buNone/>
            </a:pPr>
            <a:r>
              <a:rPr lang="en-US" dirty="0" smtClean="0"/>
              <a:t>Cam Newton loves the Carolina Panthers for millions of reasons.  </a:t>
            </a:r>
          </a:p>
          <a:p>
            <a:pPr>
              <a:buNone/>
            </a:pPr>
            <a:r>
              <a:rPr lang="en-US" dirty="0" smtClean="0"/>
              <a:t>I </a:t>
            </a:r>
            <a:r>
              <a:rPr lang="en-US" dirty="0" smtClean="0"/>
              <a:t>owe my wife everything.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 word endings.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Skulk (verb)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skuhlk</a:t>
            </a:r>
            <a:r>
              <a:rPr lang="en-US" dirty="0" smtClean="0"/>
              <a:t>]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To move in a stealthy </a:t>
            </a:r>
            <a:r>
              <a:rPr lang="en-US" dirty="0" smtClean="0"/>
              <a:t>manner</a:t>
            </a:r>
          </a:p>
          <a:p>
            <a:pPr>
              <a:buNone/>
            </a:pPr>
            <a:r>
              <a:rPr lang="en-US" dirty="0" smtClean="0"/>
              <a:t>My puppy likes to </a:t>
            </a:r>
            <a:r>
              <a:rPr lang="en-US" u="sng" dirty="0" smtClean="0"/>
              <a:t>skulk</a:t>
            </a:r>
            <a:r>
              <a:rPr lang="en-US" dirty="0" smtClean="0"/>
              <a:t> into her cage when she thinks I’m mad at her. </a:t>
            </a:r>
          </a:p>
          <a:p>
            <a:pPr>
              <a:buNone/>
            </a:pPr>
            <a:r>
              <a:rPr lang="en-US" dirty="0" smtClean="0"/>
              <a:t>Bob </a:t>
            </a:r>
            <a:r>
              <a:rPr lang="en-US" dirty="0" err="1" smtClean="0"/>
              <a:t>Ewell</a:t>
            </a:r>
            <a:r>
              <a:rPr lang="en-US" dirty="0" smtClean="0"/>
              <a:t> </a:t>
            </a:r>
            <a:r>
              <a:rPr lang="en-US" u="sng" dirty="0" smtClean="0"/>
              <a:t>skulks</a:t>
            </a:r>
            <a:r>
              <a:rPr lang="en-US" dirty="0" smtClean="0"/>
              <a:t> through the yard hunting the rabbit.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We </a:t>
            </a:r>
            <a:r>
              <a:rPr lang="en-US" u="sng" dirty="0" smtClean="0"/>
              <a:t>skulked</a:t>
            </a:r>
            <a:r>
              <a:rPr lang="en-US" dirty="0" smtClean="0"/>
              <a:t> around the gym spying on the wrestling team.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 saw Bob </a:t>
            </a:r>
            <a:r>
              <a:rPr lang="en-US" u="sng" dirty="0" smtClean="0"/>
              <a:t>skulking</a:t>
            </a:r>
            <a:r>
              <a:rPr lang="en-US" dirty="0" smtClean="0"/>
              <a:t> through my yard chasing a deer and I wanted to punch him.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Druthers (noun)</a:t>
            </a:r>
            <a:br>
              <a:rPr lang="en-US" dirty="0" smtClean="0"/>
            </a:br>
            <a:r>
              <a:rPr lang="en-US" dirty="0"/>
              <a:t>[</a:t>
            </a:r>
            <a:r>
              <a:rPr lang="en-US" b="1" dirty="0" err="1"/>
              <a:t>druh</a:t>
            </a:r>
            <a:r>
              <a:rPr lang="en-US" b="1" i="1" dirty="0" err="1"/>
              <a:t>th</a:t>
            </a:r>
            <a:r>
              <a:rPr lang="en-US" b="1" dirty="0"/>
              <a:t> </a:t>
            </a:r>
            <a:r>
              <a:rPr lang="en-US" dirty="0"/>
              <a:t>-</a:t>
            </a:r>
            <a:r>
              <a:rPr lang="en-US" dirty="0" err="1"/>
              <a:t>erz</a:t>
            </a:r>
            <a:r>
              <a:rPr lang="en-US" dirty="0"/>
              <a:t>]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One’s own way; choice; or preference</a:t>
            </a:r>
          </a:p>
          <a:p>
            <a:pPr>
              <a:buNone/>
            </a:pPr>
            <a:r>
              <a:rPr lang="en-US" dirty="0" smtClean="0"/>
              <a:t>If I had my </a:t>
            </a:r>
            <a:r>
              <a:rPr lang="en-US" u="sng" dirty="0" smtClean="0"/>
              <a:t>druthers</a:t>
            </a:r>
            <a:r>
              <a:rPr lang="en-US" dirty="0" smtClean="0"/>
              <a:t>, I’d play video games all weekend.</a:t>
            </a:r>
          </a:p>
          <a:p>
            <a:pPr>
              <a:buNone/>
            </a:pPr>
            <a:r>
              <a:rPr lang="en-US" dirty="0" smtClean="0"/>
              <a:t>Of course my </a:t>
            </a:r>
            <a:r>
              <a:rPr lang="en-US" u="sng" dirty="0" smtClean="0"/>
              <a:t>druthers</a:t>
            </a:r>
            <a:r>
              <a:rPr lang="en-US" dirty="0" smtClean="0"/>
              <a:t> are to be home sleeping right now.</a:t>
            </a:r>
          </a:p>
          <a:p>
            <a:pPr>
              <a:buNone/>
            </a:pPr>
            <a:r>
              <a:rPr lang="en-US" dirty="0" smtClean="0"/>
              <a:t>I would rather be riding my motorcycle.  </a:t>
            </a:r>
          </a:p>
          <a:p>
            <a:pPr>
              <a:buNone/>
            </a:pPr>
            <a:r>
              <a:rPr lang="en-US" dirty="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Evasion (noun)</a:t>
            </a:r>
            <a:br>
              <a:rPr lang="en-US" dirty="0" smtClean="0"/>
            </a:br>
            <a:r>
              <a:rPr lang="en-US" dirty="0"/>
              <a:t>[</a:t>
            </a:r>
            <a:r>
              <a:rPr lang="en-US" dirty="0" err="1"/>
              <a:t>ih</a:t>
            </a:r>
            <a:r>
              <a:rPr lang="en-US" dirty="0"/>
              <a:t>-</a:t>
            </a:r>
            <a:r>
              <a:rPr lang="en-US" b="1" dirty="0"/>
              <a:t>vey</a:t>
            </a:r>
            <a:r>
              <a:rPr lang="en-US" dirty="0"/>
              <a:t>-</a:t>
            </a:r>
            <a:r>
              <a:rPr lang="en-US" dirty="0" err="1"/>
              <a:t>zh</a:t>
            </a:r>
            <a:r>
              <a:rPr lang="en-US" i="1" dirty="0" err="1"/>
              <a:t>uh</a:t>
            </a:r>
            <a:r>
              <a:rPr lang="en-US" dirty="0"/>
              <a:t> n]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>an act or instance of escaping, </a:t>
            </a:r>
            <a:r>
              <a:rPr lang="en-US" dirty="0" smtClean="0"/>
              <a:t>avoiding</a:t>
            </a:r>
          </a:p>
          <a:p>
            <a:pPr>
              <a:buNone/>
            </a:pPr>
            <a:r>
              <a:rPr lang="en-US" dirty="0" smtClean="0"/>
              <a:t>He was guilty of </a:t>
            </a:r>
            <a:r>
              <a:rPr lang="en-US" u="sng" dirty="0" smtClean="0"/>
              <a:t>evasion</a:t>
            </a:r>
            <a:r>
              <a:rPr lang="en-US" dirty="0" smtClean="0"/>
              <a:t> when it came to homework.</a:t>
            </a:r>
          </a:p>
          <a:p>
            <a:pPr>
              <a:buNone/>
            </a:pPr>
            <a:r>
              <a:rPr lang="en-US" dirty="0" smtClean="0"/>
              <a:t>Her </a:t>
            </a:r>
            <a:r>
              <a:rPr lang="en-US" u="sng" dirty="0" smtClean="0"/>
              <a:t>evasion</a:t>
            </a:r>
            <a:r>
              <a:rPr lang="en-US" dirty="0" smtClean="0"/>
              <a:t> of the question made me believe she was guilty.</a:t>
            </a:r>
          </a:p>
          <a:p>
            <a:pPr>
              <a:buNone/>
            </a:pPr>
            <a:r>
              <a:rPr lang="en-US" dirty="0" smtClean="0"/>
              <a:t>She asked me if I threw the ball and I asked her what ball she meant.  </a:t>
            </a:r>
          </a:p>
          <a:p>
            <a:pPr>
              <a:buNone/>
            </a:pPr>
            <a:r>
              <a:rPr lang="en-US" u="sng" dirty="0" smtClean="0"/>
              <a:t>Evading</a:t>
            </a:r>
            <a:r>
              <a:rPr lang="en-US" dirty="0" smtClean="0"/>
              <a:t> his phone calls, I silenced my phone.  </a:t>
            </a:r>
          </a:p>
          <a:p>
            <a:pPr>
              <a:buNone/>
            </a:pPr>
            <a:r>
              <a:rPr lang="en-US" dirty="0" smtClean="0"/>
              <a:t>The criminals got away because of their </a:t>
            </a:r>
            <a:r>
              <a:rPr lang="en-US" u="sng" dirty="0" smtClean="0"/>
              <a:t>evasive</a:t>
            </a:r>
            <a:r>
              <a:rPr lang="en-US" dirty="0" smtClean="0"/>
              <a:t> driving skills.</a:t>
            </a:r>
          </a:p>
          <a:p>
            <a:pPr>
              <a:buNone/>
            </a:pPr>
            <a:r>
              <a:rPr lang="en-US" dirty="0" smtClean="0"/>
              <a:t>She </a:t>
            </a:r>
            <a:r>
              <a:rPr lang="en-US" u="sng" dirty="0" smtClean="0"/>
              <a:t>evaded</a:t>
            </a:r>
            <a:r>
              <a:rPr lang="en-US" dirty="0" smtClean="0"/>
              <a:t> answering my question.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Jubilant (adjective)</a:t>
            </a:r>
            <a:br>
              <a:rPr lang="en-US" dirty="0" smtClean="0"/>
            </a:br>
            <a:r>
              <a:rPr lang="en-US" dirty="0"/>
              <a:t>[</a:t>
            </a:r>
            <a:r>
              <a:rPr lang="en-US" b="1" dirty="0" err="1"/>
              <a:t>joo</a:t>
            </a:r>
            <a:r>
              <a:rPr lang="en-US" dirty="0" err="1"/>
              <a:t>-b</a:t>
            </a:r>
            <a:r>
              <a:rPr lang="en-US" i="1" dirty="0" err="1"/>
              <a:t>uh</a:t>
            </a:r>
            <a:r>
              <a:rPr lang="en-US" dirty="0" err="1"/>
              <a:t>-l</a:t>
            </a:r>
            <a:r>
              <a:rPr lang="en-US" i="1" dirty="0" err="1"/>
              <a:t>uh</a:t>
            </a:r>
            <a:r>
              <a:rPr lang="en-US" dirty="0"/>
              <a:t> </a:t>
            </a:r>
            <a:r>
              <a:rPr lang="en-US" dirty="0" err="1"/>
              <a:t>nt</a:t>
            </a:r>
            <a:r>
              <a:rPr lang="en-US" dirty="0"/>
              <a:t>]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showing great joy, satisfaction, or triumph;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Rejoicing</a:t>
            </a:r>
          </a:p>
          <a:p>
            <a:pPr>
              <a:buNone/>
            </a:pPr>
            <a:r>
              <a:rPr lang="en-US" dirty="0" smtClean="0"/>
              <a:t>We were </a:t>
            </a:r>
            <a:r>
              <a:rPr lang="en-US" u="sng" dirty="0" smtClean="0"/>
              <a:t>jubilant</a:t>
            </a:r>
            <a:r>
              <a:rPr lang="en-US" dirty="0" smtClean="0"/>
              <a:t> as we neared the end of the novel. </a:t>
            </a:r>
          </a:p>
          <a:p>
            <a:pPr>
              <a:buNone/>
            </a:pPr>
            <a:r>
              <a:rPr lang="en-US" dirty="0" smtClean="0"/>
              <a:t>June is always a </a:t>
            </a:r>
            <a:r>
              <a:rPr lang="en-US" u="sng" dirty="0" smtClean="0"/>
              <a:t>jubilant </a:t>
            </a:r>
            <a:r>
              <a:rPr lang="en-US" dirty="0" smtClean="0"/>
              <a:t>time of year in high school.</a:t>
            </a:r>
          </a:p>
          <a:p>
            <a:pPr>
              <a:buNone/>
            </a:pPr>
            <a:r>
              <a:rPr lang="en-US" dirty="0" smtClean="0"/>
              <a:t>After winning the game, I was in a good mood all night.  </a:t>
            </a:r>
          </a:p>
          <a:p>
            <a:pPr>
              <a:buNone/>
            </a:pPr>
            <a:r>
              <a:rPr lang="en-US" dirty="0" smtClean="0"/>
              <a:t>Our </a:t>
            </a:r>
            <a:r>
              <a:rPr lang="en-US" u="sng" dirty="0" smtClean="0"/>
              <a:t>jubilance</a:t>
            </a:r>
            <a:r>
              <a:rPr lang="en-US" dirty="0" smtClean="0"/>
              <a:t> caused us to celebrate all night without sleeping.</a:t>
            </a:r>
          </a:p>
          <a:p>
            <a:pPr>
              <a:buNone/>
            </a:pPr>
            <a:r>
              <a:rPr lang="en-US" u="sng" dirty="0" smtClean="0"/>
              <a:t>Jubilantly</a:t>
            </a:r>
            <a:r>
              <a:rPr lang="en-US" dirty="0" smtClean="0"/>
              <a:t>, we sang the fight song after our victory.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Livid (adjective)</a:t>
            </a:r>
            <a:br>
              <a:rPr lang="en-US" dirty="0" smtClean="0"/>
            </a:br>
            <a:r>
              <a:rPr lang="en-US" dirty="0"/>
              <a:t>[</a:t>
            </a:r>
            <a:r>
              <a:rPr lang="en-US" b="1" dirty="0" err="1"/>
              <a:t>liv</a:t>
            </a:r>
            <a:r>
              <a:rPr lang="en-US" dirty="0"/>
              <a:t>-id]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enraged; </a:t>
            </a:r>
            <a:r>
              <a:rPr lang="en-US" dirty="0" smtClean="0"/>
              <a:t>furious;</a:t>
            </a:r>
            <a:r>
              <a:rPr lang="en-US" dirty="0"/>
              <a:t> </a:t>
            </a:r>
            <a:r>
              <a:rPr lang="en-US" dirty="0" smtClean="0"/>
              <a:t>angry</a:t>
            </a:r>
          </a:p>
          <a:p>
            <a:pPr>
              <a:buNone/>
            </a:pPr>
            <a:r>
              <a:rPr lang="en-US" dirty="0" smtClean="0"/>
              <a:t>I was </a:t>
            </a:r>
            <a:r>
              <a:rPr lang="en-US" u="sng" dirty="0" smtClean="0"/>
              <a:t>livid</a:t>
            </a:r>
            <a:r>
              <a:rPr lang="en-US" dirty="0" smtClean="0"/>
              <a:t> when all the students failed the quiz.</a:t>
            </a:r>
          </a:p>
          <a:p>
            <a:pPr>
              <a:buNone/>
            </a:pPr>
            <a:r>
              <a:rPr lang="en-US" dirty="0" smtClean="0"/>
              <a:t>The way most of </a:t>
            </a:r>
            <a:r>
              <a:rPr lang="en-US" dirty="0" err="1" smtClean="0"/>
              <a:t>Maycomb</a:t>
            </a:r>
            <a:r>
              <a:rPr lang="en-US" dirty="0" smtClean="0"/>
              <a:t> County treats Tom Robinson makes me </a:t>
            </a:r>
            <a:r>
              <a:rPr lang="en-US" u="sng" dirty="0" smtClean="0"/>
              <a:t>livid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My face turned red and steam billowed out of my ears when I fell into the mud puddle.  </a:t>
            </a:r>
          </a:p>
          <a:p>
            <a:pPr>
              <a:buNone/>
            </a:pPr>
            <a:r>
              <a:rPr lang="en-US" u="sng" dirty="0" smtClean="0"/>
              <a:t>Lividly</a:t>
            </a:r>
            <a:r>
              <a:rPr lang="en-US" dirty="0" smtClean="0"/>
              <a:t>, I threw stones through the window.</a:t>
            </a:r>
          </a:p>
          <a:p>
            <a:pPr>
              <a:buNone/>
            </a:pPr>
            <a:r>
              <a:rPr lang="en-US" dirty="0" smtClean="0"/>
              <a:t>It was evident by her </a:t>
            </a:r>
            <a:r>
              <a:rPr lang="en-US" u="sng" dirty="0" smtClean="0"/>
              <a:t>lividness</a:t>
            </a:r>
            <a:r>
              <a:rPr lang="en-US" dirty="0" smtClean="0"/>
              <a:t> that she was not going to listen to anyone.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Essence (noun)</a:t>
            </a:r>
            <a:br>
              <a:rPr lang="en-US" dirty="0" smtClean="0"/>
            </a:br>
            <a:r>
              <a:rPr lang="en-US" dirty="0" smtClean="0"/>
              <a:t> [</a:t>
            </a:r>
            <a:r>
              <a:rPr lang="en-US" b="1" dirty="0" err="1" smtClean="0"/>
              <a:t>es</a:t>
            </a:r>
            <a:r>
              <a:rPr lang="en-US" dirty="0" smtClean="0"/>
              <a:t>-</a:t>
            </a:r>
            <a:r>
              <a:rPr lang="en-US" i="1" dirty="0" smtClean="0"/>
              <a:t>uh</a:t>
            </a:r>
            <a:r>
              <a:rPr lang="en-US" dirty="0" smtClean="0"/>
              <a:t> ns]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the basic nature of a thing or its significant</a:t>
            </a:r>
          </a:p>
          <a:p>
            <a:pPr>
              <a:buNone/>
            </a:pPr>
            <a:r>
              <a:rPr lang="en-US" dirty="0" smtClean="0"/>
              <a:t>individual feature or features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u="sng" dirty="0" smtClean="0"/>
              <a:t>essence</a:t>
            </a:r>
            <a:r>
              <a:rPr lang="en-US" dirty="0" smtClean="0"/>
              <a:t> of school is learning.</a:t>
            </a:r>
          </a:p>
          <a:p>
            <a:pPr>
              <a:buNone/>
            </a:pPr>
            <a:r>
              <a:rPr lang="en-US" dirty="0" smtClean="0"/>
              <a:t>He was the </a:t>
            </a:r>
            <a:r>
              <a:rPr lang="en-US" u="sng" dirty="0" smtClean="0"/>
              <a:t>essence </a:t>
            </a:r>
            <a:r>
              <a:rPr lang="en-US" dirty="0" smtClean="0"/>
              <a:t>of cool: dark sunglasses, a leather jacket, and large black boots.</a:t>
            </a:r>
          </a:p>
          <a:p>
            <a:pPr>
              <a:buNone/>
            </a:pPr>
            <a:r>
              <a:rPr lang="en-US" dirty="0" smtClean="0"/>
              <a:t>Water and cold make snow.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u="sng" dirty="0" smtClean="0"/>
              <a:t>essential </a:t>
            </a:r>
            <a:r>
              <a:rPr lang="en-US" dirty="0" smtClean="0"/>
              <a:t>ingredient in cookies is sugar.   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Tirade (verb)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ty</a:t>
            </a:r>
            <a:r>
              <a:rPr lang="en-US" dirty="0" smtClean="0"/>
              <a:t> - raid]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 prolonged outburst; a long passionate speech</a:t>
            </a:r>
          </a:p>
          <a:p>
            <a:pPr>
              <a:buNone/>
            </a:pPr>
            <a:r>
              <a:rPr lang="en-US" dirty="0" smtClean="0"/>
              <a:t>Dr. </a:t>
            </a:r>
            <a:r>
              <a:rPr lang="en-US" dirty="0" err="1" smtClean="0"/>
              <a:t>DiPonio</a:t>
            </a:r>
            <a:r>
              <a:rPr lang="en-US" dirty="0" smtClean="0"/>
              <a:t> gave the students a long </a:t>
            </a:r>
            <a:r>
              <a:rPr lang="en-US" u="sng" dirty="0" smtClean="0"/>
              <a:t>tirade</a:t>
            </a:r>
            <a:r>
              <a:rPr lang="en-US" dirty="0" smtClean="0"/>
              <a:t> about the importance of graduation.</a:t>
            </a:r>
          </a:p>
          <a:p>
            <a:pPr>
              <a:buNone/>
            </a:pPr>
            <a:r>
              <a:rPr lang="en-US" dirty="0" smtClean="0"/>
              <a:t>After leaving the kitchen a mess, my mother went on a </a:t>
            </a:r>
            <a:r>
              <a:rPr lang="en-US" u="sng" dirty="0" smtClean="0"/>
              <a:t>tirade</a:t>
            </a:r>
            <a:r>
              <a:rPr lang="en-US" dirty="0" smtClean="0"/>
              <a:t> about how I don’t care about her.</a:t>
            </a:r>
          </a:p>
          <a:p>
            <a:pPr>
              <a:buNone/>
            </a:pPr>
            <a:r>
              <a:rPr lang="en-US" dirty="0" smtClean="0"/>
              <a:t>I enjoy listening to Dr. Martin Luther King’s speech.  </a:t>
            </a:r>
          </a:p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Propensity (noun)</a:t>
            </a:r>
            <a:br>
              <a:rPr lang="en-US" dirty="0" smtClean="0"/>
            </a:br>
            <a:r>
              <a:rPr lang="en-US" dirty="0" smtClean="0"/>
              <a:t> [</a:t>
            </a:r>
            <a:r>
              <a:rPr lang="en-US" dirty="0" err="1" smtClean="0"/>
              <a:t>pr</a:t>
            </a:r>
            <a:r>
              <a:rPr lang="en-US" i="1" dirty="0" err="1" smtClean="0"/>
              <a:t>uh</a:t>
            </a:r>
            <a:r>
              <a:rPr lang="en-US" dirty="0" smtClean="0"/>
              <a:t>-</a:t>
            </a:r>
            <a:r>
              <a:rPr lang="en-US" b="1" dirty="0" smtClean="0"/>
              <a:t>pen</a:t>
            </a:r>
            <a:r>
              <a:rPr lang="en-US" dirty="0" smtClean="0"/>
              <a:t>-</a:t>
            </a:r>
            <a:r>
              <a:rPr lang="en-US" dirty="0" err="1" smtClean="0"/>
              <a:t>si</a:t>
            </a:r>
            <a:r>
              <a:rPr lang="en-US" dirty="0" smtClean="0"/>
              <a:t>-tee]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 natural tendency or habit or inclination</a:t>
            </a:r>
          </a:p>
          <a:p>
            <a:pPr>
              <a:buNone/>
            </a:pPr>
            <a:r>
              <a:rPr lang="en-US" dirty="0" smtClean="0"/>
              <a:t>Mr. </a:t>
            </a:r>
            <a:r>
              <a:rPr lang="en-US" dirty="0" err="1" smtClean="0"/>
              <a:t>Cerrasco</a:t>
            </a:r>
            <a:r>
              <a:rPr lang="en-US" dirty="0" smtClean="0"/>
              <a:t> has a </a:t>
            </a:r>
            <a:r>
              <a:rPr lang="en-US" u="sng" dirty="0" smtClean="0"/>
              <a:t>propensity</a:t>
            </a:r>
            <a:r>
              <a:rPr lang="en-US" dirty="0" smtClean="0"/>
              <a:t> for over-explaining everything.</a:t>
            </a:r>
          </a:p>
          <a:p>
            <a:pPr>
              <a:buNone/>
            </a:pPr>
            <a:r>
              <a:rPr lang="en-US" dirty="0" smtClean="0"/>
              <a:t>Some </a:t>
            </a:r>
            <a:r>
              <a:rPr lang="en-US" dirty="0" err="1" smtClean="0"/>
              <a:t>Maycomb</a:t>
            </a:r>
            <a:r>
              <a:rPr lang="en-US" dirty="0" smtClean="0"/>
              <a:t> County residents have a </a:t>
            </a:r>
            <a:r>
              <a:rPr lang="en-US" u="sng" dirty="0" smtClean="0"/>
              <a:t>propensity</a:t>
            </a:r>
            <a:r>
              <a:rPr lang="en-US" dirty="0" smtClean="0"/>
              <a:t> for racism.</a:t>
            </a:r>
          </a:p>
          <a:p>
            <a:pPr>
              <a:buNone/>
            </a:pPr>
            <a:r>
              <a:rPr lang="en-US" dirty="0" smtClean="0"/>
              <a:t>Every Friday after work I eat pizza and play video games.  </a:t>
            </a:r>
          </a:p>
          <a:p>
            <a:pPr>
              <a:buNone/>
            </a:pPr>
            <a:r>
              <a:rPr lang="en-US" dirty="0" smtClean="0"/>
              <a:t>I blame all of my </a:t>
            </a:r>
            <a:r>
              <a:rPr lang="en-US" u="sng" dirty="0" smtClean="0"/>
              <a:t>propensities </a:t>
            </a:r>
            <a:r>
              <a:rPr lang="en-US" dirty="0" smtClean="0"/>
              <a:t>for danger on my father.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Escapade (noun)</a:t>
            </a:r>
            <a:br>
              <a:rPr lang="en-US" dirty="0" smtClean="0"/>
            </a:br>
            <a:r>
              <a:rPr lang="en-US" dirty="0" smtClean="0"/>
              <a:t> [</a:t>
            </a:r>
            <a:r>
              <a:rPr lang="en-US" b="1" dirty="0" err="1" smtClean="0"/>
              <a:t>es</a:t>
            </a:r>
            <a:r>
              <a:rPr lang="en-US" dirty="0" err="1" smtClean="0"/>
              <a:t>-k</a:t>
            </a:r>
            <a:r>
              <a:rPr lang="en-US" i="1" dirty="0" err="1" smtClean="0"/>
              <a:t>uh</a:t>
            </a:r>
            <a:r>
              <a:rPr lang="en-US" dirty="0" err="1" smtClean="0"/>
              <a:t>-peyd</a:t>
            </a:r>
            <a:r>
              <a:rPr lang="en-US" dirty="0" smtClean="0"/>
              <a:t>]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 reckless adventure or wild prank</a:t>
            </a:r>
          </a:p>
          <a:p>
            <a:pPr>
              <a:buNone/>
            </a:pPr>
            <a:r>
              <a:rPr lang="en-US" dirty="0" smtClean="0"/>
              <a:t>After our weekend </a:t>
            </a:r>
            <a:r>
              <a:rPr lang="en-US" u="sng" dirty="0" smtClean="0"/>
              <a:t>escapade</a:t>
            </a:r>
            <a:r>
              <a:rPr lang="en-US" dirty="0" smtClean="0"/>
              <a:t>, we needed Monday off from school.</a:t>
            </a:r>
          </a:p>
          <a:p>
            <a:pPr>
              <a:buNone/>
            </a:pPr>
            <a:r>
              <a:rPr lang="en-US" dirty="0" smtClean="0"/>
              <a:t>We planned an </a:t>
            </a:r>
            <a:r>
              <a:rPr lang="en-US" u="sng" dirty="0" smtClean="0"/>
              <a:t>escapade</a:t>
            </a:r>
            <a:r>
              <a:rPr lang="en-US" dirty="0" smtClean="0"/>
              <a:t> that included: scuba diving, wing-suiting, and cliff diving.</a:t>
            </a:r>
          </a:p>
          <a:p>
            <a:pPr>
              <a:buNone/>
            </a:pPr>
            <a:r>
              <a:rPr lang="en-US" dirty="0" smtClean="0"/>
              <a:t>One day I want to go white water rafting.  </a:t>
            </a:r>
          </a:p>
          <a:p>
            <a:pPr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</TotalTime>
  <Words>333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Vocabulary 4</vt:lpstr>
      <vt:lpstr>Druthers (noun) [druhth -erz] </vt:lpstr>
      <vt:lpstr>Evasion (noun) [ih-vey-zhuh n]  </vt:lpstr>
      <vt:lpstr>Jubilant (adjective) [joo-buh-luh nt]  </vt:lpstr>
      <vt:lpstr>Livid (adjective) [liv-id]  </vt:lpstr>
      <vt:lpstr>Essence (noun)  [es-uh ns]  </vt:lpstr>
      <vt:lpstr>Tirade (verb) [ty - raid] </vt:lpstr>
      <vt:lpstr>Propensity (noun)  [pruh-pen-si-tee]  </vt:lpstr>
      <vt:lpstr>Escapade (noun)  [es-kuh-peyd] </vt:lpstr>
      <vt:lpstr>Beholden (adjective)   [bih-hohl-duh n]   </vt:lpstr>
      <vt:lpstr>Skulk (verb) [skuhlk]  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4</dc:title>
  <dc:creator>pcerrasco</dc:creator>
  <cp:lastModifiedBy>pcerrasco</cp:lastModifiedBy>
  <cp:revision>39</cp:revision>
  <dcterms:created xsi:type="dcterms:W3CDTF">2015-01-12T19:12:46Z</dcterms:created>
  <dcterms:modified xsi:type="dcterms:W3CDTF">2017-01-12T17:42:16Z</dcterms:modified>
</cp:coreProperties>
</file>