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3" r:id="rId8"/>
    <p:sldId id="265" r:id="rId9"/>
    <p:sldId id="261" r:id="rId10"/>
    <p:sldId id="262" r:id="rId11"/>
    <p:sldId id="264" r:id="rId12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1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B074-6BA4-4883-B4AA-1A7095D2716C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DFB4-B684-4C3D-BC97-163A53030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B074-6BA4-4883-B4AA-1A7095D2716C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DFB4-B684-4C3D-BC97-163A53030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B074-6BA4-4883-B4AA-1A7095D2716C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DFB4-B684-4C3D-BC97-163A53030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B074-6BA4-4883-B4AA-1A7095D2716C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DFB4-B684-4C3D-BC97-163A53030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B074-6BA4-4883-B4AA-1A7095D2716C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DFB4-B684-4C3D-BC97-163A53030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B074-6BA4-4883-B4AA-1A7095D2716C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DFB4-B684-4C3D-BC97-163A53030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B074-6BA4-4883-B4AA-1A7095D2716C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DFB4-B684-4C3D-BC97-163A53030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B074-6BA4-4883-B4AA-1A7095D2716C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DFB4-B684-4C3D-BC97-163A53030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B074-6BA4-4883-B4AA-1A7095D2716C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DFB4-B684-4C3D-BC97-163A53030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B074-6BA4-4883-B4AA-1A7095D2716C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DFB4-B684-4C3D-BC97-163A53030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B074-6BA4-4883-B4AA-1A7095D2716C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DFB4-B684-4C3D-BC97-163A53030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CB074-6BA4-4883-B4AA-1A7095D2716C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6DFB4-B684-4C3D-BC97-163A53030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 5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</a:rPr>
              <a:t>To Kill A Mockingbird </a:t>
            </a:r>
            <a:r>
              <a:rPr lang="en-US" dirty="0" smtClean="0">
                <a:solidFill>
                  <a:schemeClr val="tx1"/>
                </a:solidFill>
              </a:rPr>
              <a:t>Chapters 10-12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Austere (adjective)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severe in manner or appearance; </a:t>
            </a:r>
          </a:p>
          <a:p>
            <a:pPr>
              <a:buNone/>
            </a:pPr>
            <a:r>
              <a:rPr lang="en-US" dirty="0" smtClean="0"/>
              <a:t>uncompromising; strict</a:t>
            </a:r>
          </a:p>
          <a:p>
            <a:pPr>
              <a:buNone/>
            </a:pPr>
            <a:r>
              <a:rPr lang="en-US" dirty="0" smtClean="0"/>
              <a:t>Her </a:t>
            </a:r>
            <a:r>
              <a:rPr lang="en-US" u="sng" dirty="0" smtClean="0"/>
              <a:t>austere</a:t>
            </a:r>
            <a:r>
              <a:rPr lang="en-US" dirty="0" smtClean="0"/>
              <a:t> actions made the students not like her.</a:t>
            </a:r>
          </a:p>
          <a:p>
            <a:pPr>
              <a:buNone/>
            </a:pPr>
            <a:r>
              <a:rPr lang="en-US" dirty="0" smtClean="0"/>
              <a:t>Mr. Burns was as hard to look at as he was mean.</a:t>
            </a:r>
          </a:p>
          <a:p>
            <a:pPr>
              <a:buNone/>
            </a:pPr>
            <a:r>
              <a:rPr lang="en-US" u="sng" dirty="0" smtClean="0"/>
              <a:t>Austerely</a:t>
            </a:r>
            <a:r>
              <a:rPr lang="en-US" dirty="0" smtClean="0"/>
              <a:t>, she would not change her mind.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Formidable (adjective)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causing fear, apprehension, or dread</a:t>
            </a:r>
          </a:p>
          <a:p>
            <a:pPr>
              <a:buNone/>
            </a:pPr>
            <a:r>
              <a:rPr lang="en-US" dirty="0" smtClean="0"/>
              <a:t>High school can be a </a:t>
            </a:r>
            <a:r>
              <a:rPr lang="en-US" u="sng" dirty="0" smtClean="0"/>
              <a:t>formidable</a:t>
            </a:r>
            <a:r>
              <a:rPr lang="en-US" dirty="0" smtClean="0"/>
              <a:t> challenge.  </a:t>
            </a:r>
          </a:p>
          <a:p>
            <a:pPr>
              <a:buNone/>
            </a:pPr>
            <a:r>
              <a:rPr lang="en-US" smtClean="0"/>
              <a:t>I was not </a:t>
            </a:r>
            <a:r>
              <a:rPr lang="en-US" dirty="0" smtClean="0"/>
              <a:t>afraid when the coach said I had to wrestle the bigger man.</a:t>
            </a:r>
          </a:p>
          <a:p>
            <a:pPr>
              <a:buNone/>
            </a:pPr>
            <a:r>
              <a:rPr lang="en-US" u="sng" dirty="0" smtClean="0"/>
              <a:t>Formidably</a:t>
            </a:r>
            <a:r>
              <a:rPr lang="en-US" dirty="0" smtClean="0"/>
              <a:t> we avoided the </a:t>
            </a:r>
            <a:r>
              <a:rPr lang="en-US" dirty="0" err="1" smtClean="0"/>
              <a:t>Radley</a:t>
            </a:r>
            <a:r>
              <a:rPr lang="en-US" dirty="0" smtClean="0"/>
              <a:t> house.</a:t>
            </a:r>
          </a:p>
          <a:p>
            <a:pPr>
              <a:buNone/>
            </a:pPr>
            <a:r>
              <a:rPr lang="en-US" dirty="0" smtClean="0"/>
              <a:t>Racism, prejudice, and hatred are known for the </a:t>
            </a:r>
            <a:r>
              <a:rPr lang="en-US" u="sng" dirty="0" smtClean="0"/>
              <a:t>formidableness </a:t>
            </a:r>
            <a:r>
              <a:rPr lang="en-US" dirty="0" smtClean="0"/>
              <a:t>they cause in people.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Vehement (adjective)</a:t>
            </a:r>
            <a:br>
              <a:rPr lang="en-US" dirty="0" smtClean="0"/>
            </a:br>
            <a:r>
              <a:rPr lang="en-US" dirty="0"/>
              <a:t> [</a:t>
            </a:r>
            <a:r>
              <a:rPr lang="en-US" b="1" dirty="0" err="1"/>
              <a:t>vee</a:t>
            </a:r>
            <a:r>
              <a:rPr lang="en-US" dirty="0"/>
              <a:t>-</a:t>
            </a:r>
            <a:r>
              <a:rPr lang="en-US" i="1" dirty="0"/>
              <a:t>uh</a:t>
            </a:r>
            <a:r>
              <a:rPr lang="en-US" dirty="0"/>
              <a:t>-</a:t>
            </a:r>
            <a:r>
              <a:rPr lang="en-US" dirty="0" err="1"/>
              <a:t>m</a:t>
            </a:r>
            <a:r>
              <a:rPr lang="en-US" i="1" dirty="0" err="1"/>
              <a:t>uh</a:t>
            </a:r>
            <a:r>
              <a:rPr lang="en-US" dirty="0"/>
              <a:t> </a:t>
            </a:r>
            <a:r>
              <a:rPr lang="en-US" dirty="0" err="1"/>
              <a:t>nt</a:t>
            </a:r>
            <a:r>
              <a:rPr lang="en-US" dirty="0"/>
              <a:t>]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Strongly emotional; passionate; intense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She was </a:t>
            </a:r>
            <a:r>
              <a:rPr lang="en-US" u="sng" dirty="0" smtClean="0"/>
              <a:t>vehement</a:t>
            </a:r>
            <a:r>
              <a:rPr lang="en-US" dirty="0" smtClean="0"/>
              <a:t> about washing our hands before we ate dinner.</a:t>
            </a:r>
          </a:p>
          <a:p>
            <a:pPr>
              <a:buNone/>
            </a:pPr>
            <a:r>
              <a:rPr lang="en-US" dirty="0" smtClean="0"/>
              <a:t>My father was </a:t>
            </a:r>
            <a:r>
              <a:rPr lang="en-US" u="sng" dirty="0" smtClean="0"/>
              <a:t>vehement</a:t>
            </a:r>
            <a:r>
              <a:rPr lang="en-US" dirty="0" smtClean="0"/>
              <a:t> about me getting a college scholarship.</a:t>
            </a:r>
          </a:p>
          <a:p>
            <a:pPr>
              <a:buNone/>
            </a:pPr>
            <a:r>
              <a:rPr lang="en-US" dirty="0" smtClean="0"/>
              <a:t>I painted my face Honolulu blue, wore my game jersey, and screamed during the entire game.  </a:t>
            </a:r>
          </a:p>
          <a:p>
            <a:pPr>
              <a:buNone/>
            </a:pPr>
            <a:r>
              <a:rPr lang="en-US" u="sng" dirty="0" smtClean="0"/>
              <a:t>Vehemently</a:t>
            </a:r>
            <a:r>
              <a:rPr lang="en-US" dirty="0" smtClean="0"/>
              <a:t>, we cheered for the home team.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Undulate (verb)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[</a:t>
            </a:r>
            <a:r>
              <a:rPr lang="en-US" b="1" dirty="0" err="1" smtClean="0"/>
              <a:t>uhn</a:t>
            </a:r>
            <a:r>
              <a:rPr lang="en-US" dirty="0" smtClean="0"/>
              <a:t>-</a:t>
            </a:r>
            <a:r>
              <a:rPr lang="en-US" dirty="0" err="1" smtClean="0"/>
              <a:t>j</a:t>
            </a:r>
            <a:r>
              <a:rPr lang="en-US" i="1" dirty="0" err="1" smtClean="0"/>
              <a:t>uh</a:t>
            </a:r>
            <a:r>
              <a:rPr lang="en-US" dirty="0" smtClean="0"/>
              <a:t>-</a:t>
            </a:r>
            <a:r>
              <a:rPr lang="en-US" dirty="0" err="1" smtClean="0"/>
              <a:t>leyt</a:t>
            </a:r>
            <a:r>
              <a:rPr lang="en-US" dirty="0" smtClean="0"/>
              <a:t>]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To move with a wavelike motion; side to side movement</a:t>
            </a:r>
          </a:p>
          <a:p>
            <a:pPr>
              <a:buNone/>
            </a:pPr>
            <a:r>
              <a:rPr lang="en-US" dirty="0" smtClean="0"/>
              <a:t>I like the way the flowers </a:t>
            </a:r>
            <a:r>
              <a:rPr lang="en-US" u="sng" dirty="0" smtClean="0"/>
              <a:t>undulate</a:t>
            </a:r>
            <a:r>
              <a:rPr lang="en-US" dirty="0" smtClean="0"/>
              <a:t> when the wind blows.</a:t>
            </a:r>
          </a:p>
          <a:p>
            <a:pPr>
              <a:buNone/>
            </a:pPr>
            <a:r>
              <a:rPr lang="en-US" dirty="0" smtClean="0"/>
              <a:t>Tectonic and platonic plates </a:t>
            </a:r>
            <a:r>
              <a:rPr lang="en-US" u="sng" dirty="0" smtClean="0"/>
              <a:t>undulate</a:t>
            </a:r>
            <a:r>
              <a:rPr lang="en-US" dirty="0" smtClean="0"/>
              <a:t> causing earth- quakes.  </a:t>
            </a:r>
          </a:p>
          <a:p>
            <a:pPr>
              <a:buNone/>
            </a:pPr>
            <a:r>
              <a:rPr lang="en-US" dirty="0" smtClean="0"/>
              <a:t>All the fans in the stadium seemed to move as one to the music. </a:t>
            </a:r>
          </a:p>
          <a:p>
            <a:pPr>
              <a:buNone/>
            </a:pPr>
            <a:r>
              <a:rPr lang="en-US" dirty="0" smtClean="0"/>
              <a:t>The crowd </a:t>
            </a:r>
            <a:r>
              <a:rPr lang="en-US" u="sng" dirty="0" smtClean="0"/>
              <a:t>undulated </a:t>
            </a:r>
            <a:r>
              <a:rPr lang="en-US" dirty="0" smtClean="0"/>
              <a:t>to the beat.  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u="sng" dirty="0" smtClean="0"/>
              <a:t>undulating</a:t>
            </a:r>
            <a:r>
              <a:rPr lang="en-US" dirty="0" smtClean="0"/>
              <a:t> of the ocean made me regret going on the boat.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Guff (noun)</a:t>
            </a:r>
            <a:br>
              <a:rPr lang="en-US" dirty="0" smtClean="0"/>
            </a:br>
            <a:r>
              <a:rPr lang="en-US" dirty="0"/>
              <a:t>[</a:t>
            </a:r>
            <a:r>
              <a:rPr lang="en-US" dirty="0" err="1"/>
              <a:t>guhff</a:t>
            </a:r>
            <a:r>
              <a:rPr lang="en-US" dirty="0"/>
              <a:t>]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Empty or foolish talk; nonsense</a:t>
            </a:r>
          </a:p>
          <a:p>
            <a:pPr>
              <a:buNone/>
            </a:pPr>
            <a:r>
              <a:rPr lang="en-US" dirty="0" smtClean="0"/>
              <a:t>The teacher said she didn’t want to hear any more </a:t>
            </a:r>
            <a:r>
              <a:rPr lang="en-US" u="sng" dirty="0" smtClean="0"/>
              <a:t>guff</a:t>
            </a:r>
            <a:r>
              <a:rPr lang="en-US" dirty="0" smtClean="0"/>
              <a:t> from the back of the room.</a:t>
            </a:r>
          </a:p>
          <a:p>
            <a:pPr>
              <a:buNone/>
            </a:pPr>
            <a:r>
              <a:rPr lang="en-US" dirty="0" smtClean="0"/>
              <a:t>Students always give me </a:t>
            </a:r>
            <a:r>
              <a:rPr lang="en-US" u="sng" dirty="0" smtClean="0"/>
              <a:t>guff</a:t>
            </a:r>
            <a:r>
              <a:rPr lang="en-US" dirty="0" smtClean="0"/>
              <a:t> about learning vocabulary.</a:t>
            </a:r>
          </a:p>
          <a:p>
            <a:pPr>
              <a:buNone/>
            </a:pPr>
            <a:r>
              <a:rPr lang="en-US" dirty="0" smtClean="0"/>
              <a:t>He gave the officer a lame excuse as to why he was speeding.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Cantankerous (adjective)</a:t>
            </a:r>
            <a:br>
              <a:rPr lang="en-US" dirty="0" smtClean="0"/>
            </a:br>
            <a:r>
              <a:rPr lang="en-US" dirty="0"/>
              <a:t> [</a:t>
            </a:r>
            <a:r>
              <a:rPr lang="en-US" dirty="0" err="1"/>
              <a:t>kan</a:t>
            </a:r>
            <a:r>
              <a:rPr lang="en-US" dirty="0"/>
              <a:t>-</a:t>
            </a:r>
            <a:r>
              <a:rPr lang="en-US" b="1" dirty="0"/>
              <a:t>tang</a:t>
            </a:r>
            <a:r>
              <a:rPr lang="en-US" dirty="0"/>
              <a:t>-</a:t>
            </a:r>
            <a:r>
              <a:rPr lang="en-US" dirty="0" err="1"/>
              <a:t>ker</a:t>
            </a:r>
            <a:r>
              <a:rPr lang="en-US" dirty="0"/>
              <a:t>-</a:t>
            </a:r>
            <a:r>
              <a:rPr lang="en-US" i="1" dirty="0"/>
              <a:t>uh</a:t>
            </a:r>
            <a:r>
              <a:rPr lang="en-US" dirty="0"/>
              <a:t> s] 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Disagreeable to deal with; rude</a:t>
            </a:r>
          </a:p>
          <a:p>
            <a:pPr>
              <a:buNone/>
            </a:pPr>
            <a:r>
              <a:rPr lang="en-US" dirty="0" err="1" smtClean="0"/>
              <a:t>Buris</a:t>
            </a:r>
            <a:r>
              <a:rPr lang="en-US" dirty="0" smtClean="0"/>
              <a:t> </a:t>
            </a:r>
            <a:r>
              <a:rPr lang="en-US" dirty="0" err="1" smtClean="0"/>
              <a:t>Ewell</a:t>
            </a:r>
            <a:r>
              <a:rPr lang="en-US" dirty="0" smtClean="0"/>
              <a:t> is a </a:t>
            </a:r>
            <a:r>
              <a:rPr lang="en-US" u="sng" dirty="0" smtClean="0"/>
              <a:t>cantankerous</a:t>
            </a:r>
            <a:r>
              <a:rPr lang="en-US" dirty="0" smtClean="0"/>
              <a:t> boy.</a:t>
            </a:r>
          </a:p>
          <a:p>
            <a:pPr>
              <a:buNone/>
            </a:pPr>
            <a:r>
              <a:rPr lang="en-US" dirty="0" smtClean="0"/>
              <a:t>Scout was </a:t>
            </a:r>
            <a:r>
              <a:rPr lang="en-US" u="sng" dirty="0" smtClean="0"/>
              <a:t>cantankerous</a:t>
            </a:r>
            <a:r>
              <a:rPr lang="en-US" dirty="0" smtClean="0"/>
              <a:t> to Walter at the dinner table. </a:t>
            </a:r>
          </a:p>
          <a:p>
            <a:pPr>
              <a:buNone/>
            </a:pPr>
            <a:r>
              <a:rPr lang="en-US" dirty="0" smtClean="0"/>
              <a:t>He argued with the teacher before slamming the door and stomping out of the room.  </a:t>
            </a:r>
          </a:p>
          <a:p>
            <a:pPr>
              <a:buNone/>
            </a:pPr>
            <a:r>
              <a:rPr lang="en-US" dirty="0" smtClean="0"/>
              <a:t>I asked her to stop acting </a:t>
            </a:r>
            <a:r>
              <a:rPr lang="en-US" u="sng" dirty="0" smtClean="0"/>
              <a:t>cantankerously</a:t>
            </a:r>
            <a:r>
              <a:rPr lang="en-US" dirty="0" smtClean="0"/>
              <a:t> to the other students.  </a:t>
            </a:r>
          </a:p>
          <a:p>
            <a:pPr>
              <a:buNone/>
            </a:pPr>
            <a:r>
              <a:rPr lang="en-US" dirty="0" smtClean="0"/>
              <a:t>His </a:t>
            </a:r>
            <a:r>
              <a:rPr lang="en-US" u="sng" dirty="0" smtClean="0"/>
              <a:t>cantankerousness</a:t>
            </a:r>
            <a:r>
              <a:rPr lang="en-US" dirty="0" smtClean="0"/>
              <a:t> finally put the rest of us in a bad mood.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Qualm (noun)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kwahm</a:t>
            </a:r>
            <a:r>
              <a:rPr lang="en-US" dirty="0" smtClean="0"/>
              <a:t>]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 uneasy feeling; misgiving</a:t>
            </a:r>
          </a:p>
          <a:p>
            <a:pPr>
              <a:buNone/>
            </a:pPr>
            <a:r>
              <a:rPr lang="en-US" dirty="0" smtClean="0"/>
              <a:t>My biggest </a:t>
            </a:r>
            <a:r>
              <a:rPr lang="en-US" u="sng" dirty="0" smtClean="0"/>
              <a:t>qualm </a:t>
            </a:r>
            <a:r>
              <a:rPr lang="en-US" dirty="0" smtClean="0"/>
              <a:t>is with students that cause distractions in class. </a:t>
            </a:r>
          </a:p>
          <a:p>
            <a:pPr>
              <a:buNone/>
            </a:pPr>
            <a:r>
              <a:rPr lang="en-US" dirty="0" smtClean="0"/>
              <a:t>I have some </a:t>
            </a:r>
            <a:r>
              <a:rPr lang="en-US" u="sng" dirty="0" smtClean="0"/>
              <a:t>qualms</a:t>
            </a:r>
            <a:r>
              <a:rPr lang="en-US" dirty="0" smtClean="0"/>
              <a:t> about jumping out of the airplane. </a:t>
            </a:r>
          </a:p>
          <a:p>
            <a:pPr>
              <a:buNone/>
            </a:pPr>
            <a:r>
              <a:rPr lang="en-US" dirty="0" smtClean="0"/>
              <a:t>I decided not to fly after the news report about the missing plane.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Ingenious (adjective)</a:t>
            </a:r>
            <a:br>
              <a:rPr lang="en-US" dirty="0" smtClean="0"/>
            </a:br>
            <a:r>
              <a:rPr lang="en-US" dirty="0" smtClean="0"/>
              <a:t>[in-</a:t>
            </a:r>
            <a:r>
              <a:rPr lang="en-US" b="1" dirty="0" err="1" smtClean="0"/>
              <a:t>jeen</a:t>
            </a:r>
            <a:r>
              <a:rPr lang="en-US" dirty="0" smtClean="0"/>
              <a:t>-</a:t>
            </a:r>
            <a:r>
              <a:rPr lang="en-US" dirty="0" err="1" smtClean="0"/>
              <a:t>y</a:t>
            </a:r>
            <a:r>
              <a:rPr lang="en-US" i="1" dirty="0" err="1" smtClean="0"/>
              <a:t>uh</a:t>
            </a:r>
            <a:r>
              <a:rPr lang="en-US" dirty="0" smtClean="0"/>
              <a:t> s]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cleverly inventive or resourceful</a:t>
            </a:r>
          </a:p>
          <a:p>
            <a:pPr>
              <a:buNone/>
            </a:pPr>
            <a:r>
              <a:rPr lang="en-US" dirty="0" smtClean="0"/>
              <a:t>The way he created fire out of twigs, a rock, and moustache hair was </a:t>
            </a:r>
            <a:r>
              <a:rPr lang="en-US" u="sng" dirty="0" smtClean="0"/>
              <a:t>ingenious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It is </a:t>
            </a:r>
            <a:r>
              <a:rPr lang="en-US" u="sng" dirty="0" smtClean="0"/>
              <a:t>ingeniou</a:t>
            </a:r>
            <a:r>
              <a:rPr lang="en-US" dirty="0" smtClean="0"/>
              <a:t>s to create art out of trash. </a:t>
            </a:r>
          </a:p>
          <a:p>
            <a:pPr>
              <a:buNone/>
            </a:pPr>
            <a:r>
              <a:rPr lang="en-US" dirty="0" smtClean="0"/>
              <a:t>Using only a wire, some glue, and three pieces of paper; I created a robot me.  </a:t>
            </a:r>
          </a:p>
          <a:p>
            <a:pPr>
              <a:buNone/>
            </a:pPr>
            <a:r>
              <a:rPr lang="en-US" u="sng" dirty="0" smtClean="0"/>
              <a:t>Ingeniously</a:t>
            </a:r>
            <a:r>
              <a:rPr lang="en-US" dirty="0" smtClean="0"/>
              <a:t>, Dr. Evil was able to go back in time. </a:t>
            </a:r>
          </a:p>
          <a:p>
            <a:pPr>
              <a:buNone/>
            </a:pPr>
            <a:r>
              <a:rPr lang="en-US" dirty="0" smtClean="0"/>
              <a:t>If it weren’t for her </a:t>
            </a:r>
            <a:r>
              <a:rPr lang="en-US" u="sng" dirty="0" smtClean="0"/>
              <a:t>ingeniousnes</a:t>
            </a:r>
            <a:r>
              <a:rPr lang="en-US" dirty="0" smtClean="0"/>
              <a:t>s, we would have never been rescued.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Prerogative (noun)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pri</a:t>
            </a:r>
            <a:r>
              <a:rPr lang="en-US" dirty="0" smtClean="0"/>
              <a:t>-</a:t>
            </a:r>
            <a:r>
              <a:rPr lang="en-US" b="1" dirty="0" err="1" smtClean="0"/>
              <a:t>rog</a:t>
            </a:r>
            <a:r>
              <a:rPr lang="en-US" dirty="0" smtClean="0"/>
              <a:t>-</a:t>
            </a:r>
            <a:r>
              <a:rPr lang="en-US" i="1" dirty="0" smtClean="0"/>
              <a:t>uh</a:t>
            </a:r>
            <a:r>
              <a:rPr lang="en-US" dirty="0" smtClean="0"/>
              <a:t>-</a:t>
            </a:r>
            <a:r>
              <a:rPr lang="en-US" dirty="0" err="1" smtClean="0"/>
              <a:t>tiv</a:t>
            </a:r>
            <a:r>
              <a:rPr lang="en-US" dirty="0" smtClean="0"/>
              <a:t>]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 exclusive right; privilege</a:t>
            </a:r>
          </a:p>
          <a:p>
            <a:pPr>
              <a:buNone/>
            </a:pPr>
            <a:r>
              <a:rPr lang="en-US" dirty="0" smtClean="0"/>
              <a:t>Dr. </a:t>
            </a:r>
            <a:r>
              <a:rPr lang="en-US" dirty="0" err="1" smtClean="0"/>
              <a:t>DiPonio</a:t>
            </a:r>
            <a:r>
              <a:rPr lang="en-US" dirty="0" smtClean="0"/>
              <a:t> said it was his </a:t>
            </a:r>
            <a:r>
              <a:rPr lang="en-US" u="sng" dirty="0" smtClean="0"/>
              <a:t>prerogative</a:t>
            </a:r>
            <a:r>
              <a:rPr lang="en-US" dirty="0" smtClean="0"/>
              <a:t> to have </a:t>
            </a:r>
            <a:br>
              <a:rPr lang="en-US" dirty="0" smtClean="0"/>
            </a:br>
            <a:r>
              <a:rPr lang="en-US" dirty="0" smtClean="0"/>
              <a:t>Saturday detentions.</a:t>
            </a:r>
          </a:p>
          <a:p>
            <a:pPr>
              <a:buNone/>
            </a:pPr>
            <a:r>
              <a:rPr lang="en-US" dirty="0" smtClean="0"/>
              <a:t>All students at Lake Shore have the </a:t>
            </a:r>
            <a:r>
              <a:rPr lang="en-US" u="sng" dirty="0" smtClean="0"/>
              <a:t>prerogative</a:t>
            </a:r>
            <a:r>
              <a:rPr lang="en-US" dirty="0" smtClean="0"/>
              <a:t> for a great education.</a:t>
            </a:r>
          </a:p>
          <a:p>
            <a:pPr>
              <a:buNone/>
            </a:pPr>
            <a:r>
              <a:rPr lang="en-US" dirty="0" smtClean="0"/>
              <a:t>The King chose to sit at the table with the common folks instead of on the throne.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Altercation (noun)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 heated or angry dispute; noisy argument or </a:t>
            </a:r>
          </a:p>
          <a:p>
            <a:pPr>
              <a:buNone/>
            </a:pPr>
            <a:r>
              <a:rPr lang="en-US" dirty="0" smtClean="0"/>
              <a:t>controversy.</a:t>
            </a:r>
          </a:p>
          <a:p>
            <a:pPr>
              <a:buNone/>
            </a:pPr>
            <a:r>
              <a:rPr lang="en-US" dirty="0" smtClean="0"/>
              <a:t>After the </a:t>
            </a:r>
            <a:r>
              <a:rPr lang="en-US" u="sng" dirty="0" smtClean="0"/>
              <a:t>altercation</a:t>
            </a:r>
            <a:r>
              <a:rPr lang="en-US" dirty="0" smtClean="0"/>
              <a:t>, the girls said the nine boys did it.  </a:t>
            </a:r>
          </a:p>
          <a:p>
            <a:pPr>
              <a:buNone/>
            </a:pPr>
            <a:r>
              <a:rPr lang="en-US" dirty="0" smtClean="0"/>
              <a:t>During the fight one of the girls lost a tooth.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2012</TotalTime>
  <Words>327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Vocabulary 5 </vt:lpstr>
      <vt:lpstr>Vehement (adjective)  [vee-uh-muh nt]  </vt:lpstr>
      <vt:lpstr>  Undulate (verb)  [uhn-juh-leyt]   </vt:lpstr>
      <vt:lpstr>Guff (noun) [guhff]  </vt:lpstr>
      <vt:lpstr>Cantankerous (adjective)  [kan-tang-ker-uh s]  </vt:lpstr>
      <vt:lpstr>Qualm (noun) [kwahm] </vt:lpstr>
      <vt:lpstr>Ingenious (adjective) [in-jeen-yuh s] </vt:lpstr>
      <vt:lpstr>Prerogative (noun) [pri-rog-uh-tiv] </vt:lpstr>
      <vt:lpstr>Altercation (noun)  </vt:lpstr>
      <vt:lpstr>Austere (adjective) </vt:lpstr>
      <vt:lpstr>Formidable (adjective)  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5</dc:title>
  <dc:creator>pcerrasco</dc:creator>
  <cp:lastModifiedBy>pcerrasco</cp:lastModifiedBy>
  <cp:revision>47</cp:revision>
  <dcterms:created xsi:type="dcterms:W3CDTF">2015-01-20T14:37:57Z</dcterms:created>
  <dcterms:modified xsi:type="dcterms:W3CDTF">2017-01-20T20:04:16Z</dcterms:modified>
</cp:coreProperties>
</file>