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65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312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5A1A-1447-4FAB-A4D4-C2617221566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6635B-6F19-495D-BC61-2C92079F9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5A1A-1447-4FAB-A4D4-C2617221566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6635B-6F19-495D-BC61-2C92079F9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5A1A-1447-4FAB-A4D4-C2617221566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6635B-6F19-495D-BC61-2C92079F9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5A1A-1447-4FAB-A4D4-C2617221566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6635B-6F19-495D-BC61-2C92079F9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5A1A-1447-4FAB-A4D4-C2617221566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6635B-6F19-495D-BC61-2C92079F9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5A1A-1447-4FAB-A4D4-C2617221566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6635B-6F19-495D-BC61-2C92079F9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5A1A-1447-4FAB-A4D4-C2617221566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6635B-6F19-495D-BC61-2C92079F9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5A1A-1447-4FAB-A4D4-C2617221566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6635B-6F19-495D-BC61-2C92079F9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5A1A-1447-4FAB-A4D4-C2617221566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6635B-6F19-495D-BC61-2C92079F9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5A1A-1447-4FAB-A4D4-C2617221566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6635B-6F19-495D-BC61-2C92079F9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5A1A-1447-4FAB-A4D4-C2617221566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6635B-6F19-495D-BC61-2C92079F9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A5A1A-1447-4FAB-A4D4-C26172215669}" type="datetimeFigureOut">
              <a:rPr lang="en-US" smtClean="0"/>
              <a:pPr/>
              <a:t>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6635B-6F19-495D-BC61-2C92079F9F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To Kill A Mockingbird Vocabulary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Chapters 17-19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ubtle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Adjective</a:t>
            </a:r>
          </a:p>
          <a:p>
            <a:pPr>
              <a:buNone/>
            </a:pPr>
            <a:r>
              <a:rPr lang="en-US" dirty="0" smtClean="0"/>
              <a:t>fine or delicate in meaning or intent; difficult to perceive or </a:t>
            </a:r>
            <a:r>
              <a:rPr lang="en-US" dirty="0" smtClean="0"/>
              <a:t>understand</a:t>
            </a:r>
          </a:p>
          <a:p>
            <a:pPr>
              <a:buNone/>
            </a:pPr>
            <a:r>
              <a:rPr lang="en-US" dirty="0" smtClean="0"/>
              <a:t>I heard his </a:t>
            </a:r>
            <a:r>
              <a:rPr lang="en-US" u="sng" dirty="0" smtClean="0"/>
              <a:t>subtle </a:t>
            </a:r>
            <a:r>
              <a:rPr lang="en-US" dirty="0" smtClean="0"/>
              <a:t>comment about my mustache being stupid. </a:t>
            </a:r>
          </a:p>
          <a:p>
            <a:pPr>
              <a:buNone/>
            </a:pPr>
            <a:r>
              <a:rPr lang="en-US" dirty="0" smtClean="0"/>
              <a:t>As I read the novel, I began to see the symbols and images reinforcing the theme.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She </a:t>
            </a:r>
            <a:r>
              <a:rPr lang="en-US" u="sng" dirty="0" smtClean="0"/>
              <a:t>subtly</a:t>
            </a:r>
            <a:r>
              <a:rPr lang="en-US" dirty="0" smtClean="0"/>
              <a:t> hinted that my zipper was down. 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u="sng" dirty="0" smtClean="0"/>
              <a:t>subtleness</a:t>
            </a:r>
            <a:r>
              <a:rPr lang="en-US" dirty="0" smtClean="0"/>
              <a:t> of the images in the novel made it difficult to understand for some students.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andid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adjective</a:t>
            </a:r>
          </a:p>
          <a:p>
            <a:pPr>
              <a:buNone/>
            </a:pPr>
            <a:r>
              <a:rPr lang="en-US" dirty="0" smtClean="0"/>
              <a:t>honest; open and sincere</a:t>
            </a:r>
          </a:p>
          <a:p>
            <a:pPr>
              <a:buNone/>
            </a:pPr>
            <a:r>
              <a:rPr lang="en-US" dirty="0" smtClean="0"/>
              <a:t>Atticus was </a:t>
            </a:r>
            <a:r>
              <a:rPr lang="en-US" u="sng" dirty="0" smtClean="0"/>
              <a:t>candid</a:t>
            </a:r>
            <a:r>
              <a:rPr lang="en-US" dirty="0" smtClean="0"/>
              <a:t> when he explained to the kids that Mrs. Dubose was a terrible lady. </a:t>
            </a:r>
          </a:p>
          <a:p>
            <a:pPr>
              <a:buNone/>
            </a:pPr>
            <a:r>
              <a:rPr lang="en-US" dirty="0" smtClean="0"/>
              <a:t>My wife looked me in the eyes and said, “Your breath smells like the litter box.”  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I appreciated her </a:t>
            </a:r>
            <a:r>
              <a:rPr lang="en-US" u="sng" dirty="0" smtClean="0"/>
              <a:t>candidness</a:t>
            </a:r>
            <a:r>
              <a:rPr lang="en-US" dirty="0" smtClean="0"/>
              <a:t> and went and brushed my teeth. </a:t>
            </a:r>
            <a:endParaRPr lang="en-US" dirty="0" smtClean="0"/>
          </a:p>
          <a:p>
            <a:pPr>
              <a:buNone/>
            </a:pPr>
            <a:r>
              <a:rPr lang="en-US" u="sng" dirty="0" smtClean="0"/>
              <a:t>Candidly</a:t>
            </a:r>
            <a:r>
              <a:rPr lang="en-US" dirty="0" smtClean="0"/>
              <a:t>, Mrs. Dubose screamed that the Finch family was trash.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Contrary (adjective)</a:t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b="1" dirty="0" err="1" smtClean="0"/>
              <a:t>kon</a:t>
            </a:r>
            <a:r>
              <a:rPr lang="en-US" dirty="0" err="1" smtClean="0"/>
              <a:t>-trer-ee</a:t>
            </a:r>
            <a:r>
              <a:rPr lang="en-US" dirty="0" smtClean="0"/>
              <a:t>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opposite in nature, character, direction, or position; opposed</a:t>
            </a:r>
          </a:p>
          <a:p>
            <a:pPr>
              <a:buNone/>
            </a:pPr>
            <a:r>
              <a:rPr lang="en-US" dirty="0" smtClean="0"/>
              <a:t>On the </a:t>
            </a:r>
            <a:r>
              <a:rPr lang="en-US" u="sng" dirty="0" smtClean="0"/>
              <a:t>contrary</a:t>
            </a:r>
            <a:r>
              <a:rPr lang="en-US" dirty="0" smtClean="0"/>
              <a:t>, many of the students did not agree with me.</a:t>
            </a:r>
          </a:p>
          <a:p>
            <a:pPr>
              <a:buNone/>
            </a:pPr>
            <a:r>
              <a:rPr lang="en-US" u="sng" dirty="0" smtClean="0"/>
              <a:t>Contrary</a:t>
            </a:r>
            <a:r>
              <a:rPr lang="en-US" dirty="0" smtClean="0"/>
              <a:t> to most of </a:t>
            </a:r>
            <a:r>
              <a:rPr lang="en-US" dirty="0" err="1" smtClean="0"/>
              <a:t>Maycomb</a:t>
            </a:r>
            <a:r>
              <a:rPr lang="en-US" dirty="0" smtClean="0"/>
              <a:t> County, the Finch family was not racist.</a:t>
            </a:r>
          </a:p>
          <a:p>
            <a:pPr>
              <a:buNone/>
            </a:pPr>
            <a:r>
              <a:rPr lang="en-US" dirty="0" smtClean="0"/>
              <a:t>Atticus did not agree with </a:t>
            </a:r>
            <a:r>
              <a:rPr lang="en-US" dirty="0" err="1" smtClean="0"/>
              <a:t>Mayella</a:t>
            </a:r>
            <a:r>
              <a:rPr lang="en-US" dirty="0" smtClean="0"/>
              <a:t> about Tom.  </a:t>
            </a:r>
          </a:p>
          <a:p>
            <a:pPr>
              <a:buNone/>
            </a:pPr>
            <a:r>
              <a:rPr lang="en-US" dirty="0" smtClean="0"/>
              <a:t>There are those in </a:t>
            </a:r>
            <a:r>
              <a:rPr lang="en-US" dirty="0" err="1" smtClean="0"/>
              <a:t>Maycomb</a:t>
            </a:r>
            <a:r>
              <a:rPr lang="en-US" dirty="0" smtClean="0"/>
              <a:t> that think </a:t>
            </a:r>
            <a:r>
              <a:rPr lang="en-US" u="sng" dirty="0" smtClean="0"/>
              <a:t>contrarily</a:t>
            </a:r>
            <a:r>
              <a:rPr lang="en-US" dirty="0" smtClean="0"/>
              <a:t> when it comes to the Finch family values.</a:t>
            </a:r>
          </a:p>
          <a:p>
            <a:pPr>
              <a:buNone/>
            </a:pPr>
            <a:r>
              <a:rPr lang="en-US" dirty="0" smtClean="0"/>
              <a:t>Bob and </a:t>
            </a:r>
            <a:r>
              <a:rPr lang="en-US" dirty="0" err="1" smtClean="0"/>
              <a:t>Mayella’s</a:t>
            </a:r>
            <a:r>
              <a:rPr lang="en-US" dirty="0" smtClean="0"/>
              <a:t> stories caused a </a:t>
            </a:r>
            <a:r>
              <a:rPr lang="en-US" u="sng" dirty="0" smtClean="0"/>
              <a:t>contradiction</a:t>
            </a:r>
            <a:r>
              <a:rPr lang="en-US" dirty="0" smtClean="0"/>
              <a:t> in the testimony.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Acrimonious (adjective)</a:t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dirty="0" err="1" smtClean="0"/>
              <a:t>ak</a:t>
            </a:r>
            <a:r>
              <a:rPr lang="en-US" dirty="0" smtClean="0"/>
              <a:t>-</a:t>
            </a:r>
            <a:r>
              <a:rPr lang="en-US" dirty="0" err="1" smtClean="0"/>
              <a:t>r</a:t>
            </a:r>
            <a:r>
              <a:rPr lang="en-US" i="1" dirty="0" err="1" smtClean="0"/>
              <a:t>uh</a:t>
            </a:r>
            <a:r>
              <a:rPr lang="en-US" dirty="0" smtClean="0"/>
              <a:t>-</a:t>
            </a:r>
            <a:r>
              <a:rPr lang="en-US" b="1" dirty="0" err="1" smtClean="0"/>
              <a:t>moh</a:t>
            </a:r>
            <a:r>
              <a:rPr lang="en-US" dirty="0" smtClean="0"/>
              <a:t>-nee-</a:t>
            </a:r>
            <a:r>
              <a:rPr lang="en-US" i="1" dirty="0" smtClean="0"/>
              <a:t>uh</a:t>
            </a:r>
            <a:r>
              <a:rPr lang="en-US" dirty="0" smtClean="0"/>
              <a:t> s]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 stinging, sharp, or bitter in nature or speech or behavior; rude; aggressive</a:t>
            </a:r>
          </a:p>
          <a:p>
            <a:pPr>
              <a:buNone/>
            </a:pPr>
            <a:r>
              <a:rPr lang="en-US" dirty="0" smtClean="0"/>
              <a:t>Bob’s </a:t>
            </a:r>
            <a:r>
              <a:rPr lang="en-US" u="sng" dirty="0" smtClean="0"/>
              <a:t>acrimonious</a:t>
            </a:r>
            <a:r>
              <a:rPr lang="en-US" dirty="0" smtClean="0"/>
              <a:t> behavior in the courtroom was unacceptable to Judge Taylor.</a:t>
            </a:r>
          </a:p>
          <a:p>
            <a:pPr>
              <a:buNone/>
            </a:pPr>
            <a:r>
              <a:rPr lang="en-US" dirty="0" smtClean="0"/>
              <a:t>He stood before the crowd and expressed his displeasure for the school in a loud </a:t>
            </a:r>
            <a:r>
              <a:rPr lang="en-US" u="sng" dirty="0" smtClean="0"/>
              <a:t>acrimonious</a:t>
            </a:r>
            <a:r>
              <a:rPr lang="en-US" dirty="0" smtClean="0"/>
              <a:t> speech.</a:t>
            </a:r>
          </a:p>
          <a:p>
            <a:pPr>
              <a:buNone/>
            </a:pPr>
            <a:r>
              <a:rPr lang="en-US" dirty="0" smtClean="0"/>
              <a:t>She screamed that my moustache was stupid.  </a:t>
            </a:r>
          </a:p>
          <a:p>
            <a:pPr>
              <a:buNone/>
            </a:pPr>
            <a:r>
              <a:rPr lang="en-US" u="sng" dirty="0" smtClean="0"/>
              <a:t>Acrimoniously</a:t>
            </a:r>
            <a:r>
              <a:rPr lang="en-US" dirty="0" smtClean="0"/>
              <a:t>, </a:t>
            </a:r>
            <a:r>
              <a:rPr lang="en-US" dirty="0" err="1" smtClean="0"/>
              <a:t>Mayella</a:t>
            </a:r>
            <a:r>
              <a:rPr lang="en-US" dirty="0" smtClean="0"/>
              <a:t> let Judge Taylor know what she thought of Atticus.</a:t>
            </a:r>
          </a:p>
          <a:p>
            <a:pPr>
              <a:buNone/>
            </a:pPr>
            <a:r>
              <a:rPr lang="en-US" dirty="0" smtClean="0"/>
              <a:t>Atticus knew that the </a:t>
            </a:r>
            <a:r>
              <a:rPr lang="en-US" u="sng" dirty="0" smtClean="0"/>
              <a:t>acrimoniousness</a:t>
            </a:r>
            <a:r>
              <a:rPr lang="en-US" dirty="0" smtClean="0"/>
              <a:t> of her comments came from years of abuse and neglect.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Evoke (verb)</a:t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dirty="0" err="1" smtClean="0"/>
              <a:t>ih-</a:t>
            </a:r>
            <a:r>
              <a:rPr lang="en-US" b="1" dirty="0" err="1" smtClean="0"/>
              <a:t>vohk</a:t>
            </a:r>
            <a:r>
              <a:rPr lang="en-US" dirty="0" smtClean="0"/>
              <a:t>] 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to call up or produce; to draw forth; to conjure</a:t>
            </a:r>
          </a:p>
          <a:p>
            <a:pPr>
              <a:buNone/>
            </a:pPr>
            <a:r>
              <a:rPr lang="en-US" dirty="0" smtClean="0"/>
              <a:t>I knew dropping the bread crumbs into the water would </a:t>
            </a:r>
            <a:r>
              <a:rPr lang="en-US" u="sng" dirty="0" smtClean="0"/>
              <a:t>evoke</a:t>
            </a:r>
            <a:r>
              <a:rPr lang="en-US" dirty="0" smtClean="0"/>
              <a:t> the fish.</a:t>
            </a:r>
          </a:p>
          <a:p>
            <a:pPr>
              <a:buNone/>
            </a:pPr>
            <a:r>
              <a:rPr lang="en-US" dirty="0" smtClean="0"/>
              <a:t>She rubbed the lamp hoping to </a:t>
            </a:r>
            <a:r>
              <a:rPr lang="en-US" u="sng" dirty="0" smtClean="0"/>
              <a:t>evoke</a:t>
            </a:r>
            <a:r>
              <a:rPr lang="en-US" dirty="0" smtClean="0"/>
              <a:t> the genie from within.</a:t>
            </a:r>
          </a:p>
          <a:p>
            <a:pPr>
              <a:buNone/>
            </a:pPr>
            <a:r>
              <a:rPr lang="en-US" dirty="0" smtClean="0"/>
              <a:t>When he brought up my father, I began to cry.</a:t>
            </a:r>
          </a:p>
          <a:p>
            <a:pPr>
              <a:buNone/>
            </a:pPr>
            <a:r>
              <a:rPr lang="en-US" dirty="0" smtClean="0"/>
              <a:t>Tom’s testimony </a:t>
            </a:r>
            <a:r>
              <a:rPr lang="en-US" u="sng" dirty="0" smtClean="0"/>
              <a:t>evoked </a:t>
            </a:r>
            <a:r>
              <a:rPr lang="en-US" dirty="0" smtClean="0"/>
              <a:t>feelings of sadness for him from </a:t>
            </a:r>
            <a:r>
              <a:rPr lang="en-US" dirty="0" err="1" smtClean="0"/>
              <a:t>Jem</a:t>
            </a:r>
            <a:r>
              <a:rPr lang="en-US" dirty="0" smtClean="0"/>
              <a:t> and Scout. </a:t>
            </a:r>
          </a:p>
          <a:p>
            <a:pPr>
              <a:buNone/>
            </a:pPr>
            <a:r>
              <a:rPr lang="en-US" dirty="0" smtClean="0"/>
              <a:t> We spent our time </a:t>
            </a:r>
            <a:r>
              <a:rPr lang="en-US" u="sng" dirty="0" smtClean="0"/>
              <a:t>evoking </a:t>
            </a:r>
            <a:r>
              <a:rPr lang="en-US" dirty="0" smtClean="0"/>
              <a:t>the kitten out of the box with a feather.  </a:t>
            </a:r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u="sng" dirty="0" smtClean="0"/>
              <a:t>evocation</a:t>
            </a:r>
            <a:r>
              <a:rPr lang="en-US" dirty="0" smtClean="0"/>
              <a:t> of some of the themes in To Kill A Mockingbird has caused some schools to ban the book. 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Complacent (adjective)</a:t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dirty="0" err="1" smtClean="0"/>
              <a:t>k</a:t>
            </a:r>
            <a:r>
              <a:rPr lang="en-US" i="1" dirty="0" err="1" smtClean="0"/>
              <a:t>uh</a:t>
            </a:r>
            <a:r>
              <a:rPr lang="en-US" dirty="0" smtClean="0"/>
              <a:t> m-</a:t>
            </a:r>
            <a:r>
              <a:rPr lang="en-US" b="1" dirty="0" err="1" smtClean="0"/>
              <a:t>pley</a:t>
            </a:r>
            <a:r>
              <a:rPr lang="en-US" dirty="0" smtClean="0"/>
              <a:t>-</a:t>
            </a:r>
            <a:r>
              <a:rPr lang="en-US" dirty="0" err="1" smtClean="0"/>
              <a:t>s</a:t>
            </a:r>
            <a:r>
              <a:rPr lang="en-US" i="1" dirty="0" err="1" smtClean="0"/>
              <a:t>uh</a:t>
            </a:r>
            <a:r>
              <a:rPr lang="en-US" dirty="0" smtClean="0"/>
              <a:t> </a:t>
            </a:r>
            <a:r>
              <a:rPr lang="en-US" dirty="0" err="1" smtClean="0"/>
              <a:t>nt</a:t>
            </a:r>
            <a:r>
              <a:rPr lang="en-US" dirty="0" smtClean="0"/>
              <a:t>] 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pleased, especially with oneself or one's advantages or accomplishments</a:t>
            </a:r>
          </a:p>
          <a:p>
            <a:pPr>
              <a:buNone/>
            </a:pPr>
            <a:r>
              <a:rPr lang="en-US" dirty="0" smtClean="0"/>
              <a:t>I was fired because I became </a:t>
            </a:r>
            <a:r>
              <a:rPr lang="en-US" u="sng" dirty="0" smtClean="0"/>
              <a:t>complacent</a:t>
            </a:r>
            <a:r>
              <a:rPr lang="en-US" dirty="0" smtClean="0"/>
              <a:t> and didn’t care about my job any more.</a:t>
            </a:r>
          </a:p>
          <a:p>
            <a:pPr>
              <a:buNone/>
            </a:pPr>
            <a:r>
              <a:rPr lang="en-US" dirty="0" smtClean="0"/>
              <a:t>The kicker lost her job because she became </a:t>
            </a:r>
            <a:r>
              <a:rPr lang="en-US" u="sng" dirty="0" smtClean="0"/>
              <a:t>complacent</a:t>
            </a:r>
            <a:r>
              <a:rPr lang="en-US" dirty="0" smtClean="0"/>
              <a:t> and didn’t think she could get any better.</a:t>
            </a:r>
          </a:p>
          <a:p>
            <a:pPr>
              <a:buNone/>
            </a:pPr>
            <a:r>
              <a:rPr lang="en-US" dirty="0" smtClean="0"/>
              <a:t>I will never be satisfied as a teacher because I can always do a better job. 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u="sng" dirty="0" smtClean="0"/>
              <a:t>Complacently</a:t>
            </a:r>
            <a:r>
              <a:rPr lang="en-US" dirty="0" smtClean="0"/>
              <a:t>, he stood in the batter’s box knowing he was going to smack one out of the yard.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Irrelevant (adjective)</a:t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dirty="0" err="1" smtClean="0"/>
              <a:t>ih</a:t>
            </a:r>
            <a:r>
              <a:rPr lang="en-US" dirty="0" smtClean="0"/>
              <a:t>-</a:t>
            </a:r>
            <a:r>
              <a:rPr lang="en-US" b="1" dirty="0" err="1" smtClean="0"/>
              <a:t>rel</a:t>
            </a:r>
            <a:r>
              <a:rPr lang="en-US" dirty="0" smtClean="0"/>
              <a:t>-</a:t>
            </a:r>
            <a:r>
              <a:rPr lang="en-US" i="1" dirty="0" smtClean="0"/>
              <a:t>uh</a:t>
            </a:r>
            <a:r>
              <a:rPr lang="en-US" dirty="0" smtClean="0"/>
              <a:t>-</a:t>
            </a:r>
            <a:r>
              <a:rPr lang="en-US" dirty="0" err="1" smtClean="0"/>
              <a:t>v</a:t>
            </a:r>
            <a:r>
              <a:rPr lang="en-US" i="1" dirty="0" err="1" smtClean="0"/>
              <a:t>uh</a:t>
            </a:r>
            <a:r>
              <a:rPr lang="en-US" dirty="0" smtClean="0"/>
              <a:t> </a:t>
            </a:r>
            <a:r>
              <a:rPr lang="en-US" dirty="0" err="1" smtClean="0"/>
              <a:t>nt</a:t>
            </a:r>
            <a:r>
              <a:rPr lang="en-US" dirty="0" smtClean="0"/>
              <a:t>] 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not relevant; not applicable or important</a:t>
            </a:r>
          </a:p>
          <a:p>
            <a:pPr>
              <a:buNone/>
            </a:pPr>
            <a:r>
              <a:rPr lang="en-US" dirty="0" smtClean="0"/>
              <a:t>The fact that Tom couldn’t have hit </a:t>
            </a:r>
            <a:r>
              <a:rPr lang="en-US" dirty="0" err="1" smtClean="0"/>
              <a:t>Mayella</a:t>
            </a:r>
            <a:r>
              <a:rPr lang="en-US" dirty="0" smtClean="0"/>
              <a:t> with his left hand was </a:t>
            </a:r>
            <a:r>
              <a:rPr lang="en-US" u="sng" dirty="0" smtClean="0"/>
              <a:t>irrelevant</a:t>
            </a:r>
            <a:r>
              <a:rPr lang="en-US" dirty="0" smtClean="0"/>
              <a:t> to the </a:t>
            </a:r>
            <a:r>
              <a:rPr lang="en-US" dirty="0" err="1" smtClean="0"/>
              <a:t>Ewells</a:t>
            </a:r>
            <a:r>
              <a:rPr lang="en-US" dirty="0" smtClean="0"/>
              <a:t>.  </a:t>
            </a:r>
          </a:p>
          <a:p>
            <a:pPr>
              <a:buNone/>
            </a:pPr>
            <a:r>
              <a:rPr lang="en-US" dirty="0" smtClean="0"/>
              <a:t>It is </a:t>
            </a:r>
            <a:r>
              <a:rPr lang="en-US" u="sng" dirty="0" smtClean="0"/>
              <a:t>irrelevant</a:t>
            </a:r>
            <a:r>
              <a:rPr lang="en-US" dirty="0" smtClean="0"/>
              <a:t> to us that South Lake cancelled school because of the weather; we will go to school today.</a:t>
            </a:r>
          </a:p>
          <a:p>
            <a:pPr>
              <a:buNone/>
            </a:pPr>
            <a:r>
              <a:rPr lang="en-US" dirty="0" smtClean="0"/>
              <a:t>Your brother coming home from the Army is no excuse for not doing your homework.</a:t>
            </a:r>
          </a:p>
          <a:p>
            <a:pPr>
              <a:buNone/>
            </a:pPr>
            <a:r>
              <a:rPr lang="en-US" dirty="0" smtClean="0"/>
              <a:t>She </a:t>
            </a:r>
            <a:r>
              <a:rPr lang="en-US" u="sng" dirty="0" smtClean="0"/>
              <a:t>irrelevantly</a:t>
            </a:r>
            <a:r>
              <a:rPr lang="en-US" dirty="0" smtClean="0"/>
              <a:t> shot the ball into the hoop after the final buzzer.      </a:t>
            </a:r>
          </a:p>
          <a:p>
            <a:pPr>
              <a:buNone/>
            </a:pPr>
            <a:r>
              <a:rPr lang="en-US" dirty="0" smtClean="0"/>
              <a:t>Due to the </a:t>
            </a:r>
            <a:r>
              <a:rPr lang="en-US" u="sng" dirty="0" smtClean="0"/>
              <a:t>irrelevance</a:t>
            </a:r>
            <a:r>
              <a:rPr lang="en-US" dirty="0" smtClean="0"/>
              <a:t> of the essay’s topic; it didn’t get any credit and she failed the class as a result.      </a:t>
            </a:r>
          </a:p>
          <a:p>
            <a:pPr>
              <a:buNone/>
            </a:pPr>
            <a:r>
              <a:rPr lang="en-US" dirty="0" smtClean="0"/>
              <a:t>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Tedious (adjective)</a:t>
            </a:r>
            <a:br>
              <a:rPr lang="en-US" dirty="0" smtClean="0"/>
            </a:br>
            <a:r>
              <a:rPr lang="en-US" dirty="0" smtClean="0"/>
              <a:t>[tee-</a:t>
            </a:r>
            <a:r>
              <a:rPr lang="en-US" dirty="0" err="1" smtClean="0"/>
              <a:t>dee</a:t>
            </a:r>
            <a:r>
              <a:rPr lang="en-US" dirty="0" smtClean="0"/>
              <a:t>-</a:t>
            </a:r>
            <a:r>
              <a:rPr lang="en-US" i="1" dirty="0" smtClean="0"/>
              <a:t>uh</a:t>
            </a:r>
            <a:r>
              <a:rPr lang="en-US" dirty="0" smtClean="0"/>
              <a:t> s]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 long and tiresome; weary; boredom</a:t>
            </a:r>
          </a:p>
          <a:p>
            <a:pPr>
              <a:buNone/>
            </a:pPr>
            <a:r>
              <a:rPr lang="en-US" dirty="0" smtClean="0"/>
              <a:t>Reading a novel out loud in a class can be </a:t>
            </a:r>
            <a:r>
              <a:rPr lang="en-US" u="sng" dirty="0" smtClean="0"/>
              <a:t>tedious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Judge Taylor listened to the </a:t>
            </a:r>
            <a:r>
              <a:rPr lang="en-US" u="sng" dirty="0" smtClean="0"/>
              <a:t>tedious</a:t>
            </a:r>
            <a:r>
              <a:rPr lang="en-US" dirty="0" smtClean="0"/>
              <a:t> testimony of all the witnesses.</a:t>
            </a:r>
          </a:p>
          <a:p>
            <a:pPr>
              <a:buNone/>
            </a:pPr>
            <a:r>
              <a:rPr lang="en-US" dirty="0" smtClean="0"/>
              <a:t>It took me 17 hours, without a break, to complete the jigsaw puzzle.      </a:t>
            </a:r>
          </a:p>
          <a:p>
            <a:pPr>
              <a:buNone/>
            </a:pPr>
            <a:r>
              <a:rPr lang="en-US" u="sng" dirty="0" smtClean="0"/>
              <a:t>Tediously</a:t>
            </a:r>
            <a:r>
              <a:rPr lang="en-US" dirty="0" smtClean="0"/>
              <a:t>, I rode my unicycle home to Chesterfield.  </a:t>
            </a:r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u="sng" dirty="0" smtClean="0"/>
              <a:t>tediousness</a:t>
            </a:r>
            <a:r>
              <a:rPr lang="en-US" dirty="0" smtClean="0"/>
              <a:t> of running laps for hours made me want to quit the team.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Serene (adjective)</a:t>
            </a:r>
            <a:br>
              <a:rPr lang="en-US" dirty="0" smtClean="0"/>
            </a:br>
            <a:r>
              <a:rPr lang="en-US" dirty="0" smtClean="0"/>
              <a:t> [</a:t>
            </a:r>
            <a:r>
              <a:rPr lang="en-US" dirty="0" err="1" smtClean="0"/>
              <a:t>s</a:t>
            </a:r>
            <a:r>
              <a:rPr lang="en-US" i="1" dirty="0" err="1" smtClean="0"/>
              <a:t>uh</a:t>
            </a:r>
            <a:r>
              <a:rPr lang="en-US" dirty="0" err="1" smtClean="0"/>
              <a:t>-</a:t>
            </a:r>
            <a:r>
              <a:rPr lang="en-US" b="1" dirty="0" err="1" smtClean="0"/>
              <a:t>reen</a:t>
            </a:r>
            <a:r>
              <a:rPr lang="en-US" dirty="0" smtClean="0"/>
              <a:t>] 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calm, peaceful, or tranquil; unruffled</a:t>
            </a:r>
          </a:p>
          <a:p>
            <a:pPr>
              <a:buNone/>
            </a:pPr>
            <a:r>
              <a:rPr lang="en-US" dirty="0" smtClean="0"/>
              <a:t>Sitting next to the lake, I enjoyed the </a:t>
            </a:r>
            <a:r>
              <a:rPr lang="en-US" u="sng" dirty="0" smtClean="0"/>
              <a:t>serene</a:t>
            </a:r>
            <a:r>
              <a:rPr lang="en-US" dirty="0" smtClean="0"/>
              <a:t> moment by myself. </a:t>
            </a:r>
          </a:p>
          <a:p>
            <a:pPr>
              <a:buNone/>
            </a:pPr>
            <a:r>
              <a:rPr lang="en-US" dirty="0" smtClean="0"/>
              <a:t>Searching for a </a:t>
            </a:r>
            <a:r>
              <a:rPr lang="en-US" u="sng" dirty="0" smtClean="0"/>
              <a:t>serene</a:t>
            </a:r>
            <a:r>
              <a:rPr lang="en-US" dirty="0" smtClean="0"/>
              <a:t> place to hide; my mother locked herself in the bathroom for an hour.</a:t>
            </a:r>
          </a:p>
          <a:p>
            <a:pPr>
              <a:buNone/>
            </a:pPr>
            <a:r>
              <a:rPr lang="en-US" dirty="0" smtClean="0"/>
              <a:t> Blasting down the freeway on my motorcycle is relaxing.  </a:t>
            </a:r>
          </a:p>
          <a:p>
            <a:pPr>
              <a:buNone/>
            </a:pPr>
            <a:r>
              <a:rPr lang="en-US" u="sng" dirty="0" smtClean="0"/>
              <a:t>Serenely</a:t>
            </a:r>
            <a:r>
              <a:rPr lang="en-US" dirty="0" smtClean="0"/>
              <a:t>, we unfolded our blanket and proceeded to nap beneath the sun.  </a:t>
            </a:r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u="sng" dirty="0" smtClean="0"/>
              <a:t>serenity</a:t>
            </a:r>
            <a:r>
              <a:rPr lang="en-US" dirty="0" smtClean="0"/>
              <a:t> of this spot makes me want to stay here forever.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Concede (verb)</a:t>
            </a:r>
            <a:br>
              <a:rPr lang="en-US" dirty="0" smtClean="0"/>
            </a:br>
            <a:r>
              <a:rPr lang="en-US" dirty="0" smtClean="0"/>
              <a:t>[</a:t>
            </a:r>
            <a:r>
              <a:rPr lang="en-US" dirty="0" err="1" smtClean="0"/>
              <a:t>k</a:t>
            </a:r>
            <a:r>
              <a:rPr lang="en-US" i="1" dirty="0" err="1" smtClean="0"/>
              <a:t>uh</a:t>
            </a:r>
            <a:r>
              <a:rPr lang="en-US" dirty="0" smtClean="0"/>
              <a:t> n-</a:t>
            </a:r>
            <a:r>
              <a:rPr lang="en-US" b="1" dirty="0" smtClean="0"/>
              <a:t>seed</a:t>
            </a:r>
            <a:r>
              <a:rPr lang="en-US" dirty="0" smtClean="0"/>
              <a:t>]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To acknowledge or admit; to yield; to give up</a:t>
            </a:r>
          </a:p>
          <a:p>
            <a:pPr>
              <a:buNone/>
            </a:pPr>
            <a:r>
              <a:rPr lang="en-US" dirty="0" smtClean="0"/>
              <a:t>The jury had to </a:t>
            </a:r>
            <a:r>
              <a:rPr lang="en-US" u="sng" dirty="0" smtClean="0"/>
              <a:t>concede</a:t>
            </a:r>
            <a:r>
              <a:rPr lang="en-US" dirty="0" smtClean="0"/>
              <a:t> that Tom couldn’t be the one who beat up </a:t>
            </a:r>
            <a:r>
              <a:rPr lang="en-US" dirty="0" err="1" smtClean="0"/>
              <a:t>Mayella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The South eventually had to </a:t>
            </a:r>
            <a:r>
              <a:rPr lang="en-US" u="sng" dirty="0" smtClean="0"/>
              <a:t>concede</a:t>
            </a:r>
            <a:r>
              <a:rPr lang="en-US" dirty="0" smtClean="0"/>
              <a:t> that the North was going to win the war.</a:t>
            </a:r>
          </a:p>
          <a:p>
            <a:pPr>
              <a:buNone/>
            </a:pPr>
            <a:r>
              <a:rPr lang="en-US" dirty="0" smtClean="0"/>
              <a:t>Even I had to admit that what she said was inappropriate.     </a:t>
            </a:r>
          </a:p>
          <a:p>
            <a:pPr>
              <a:buNone/>
            </a:pPr>
            <a:r>
              <a:rPr lang="en-US" u="sng" dirty="0" smtClean="0"/>
              <a:t>Concededly</a:t>
            </a:r>
            <a:r>
              <a:rPr lang="en-US" dirty="0" smtClean="0"/>
              <a:t>, I lowered my head and accepted my defeat. </a:t>
            </a:r>
          </a:p>
          <a:p>
            <a:pPr>
              <a:buNone/>
            </a:pPr>
            <a:r>
              <a:rPr lang="en-US" dirty="0" smtClean="0"/>
              <a:t>Mr. C </a:t>
            </a:r>
            <a:r>
              <a:rPr lang="en-US" u="sng" dirty="0" smtClean="0"/>
              <a:t>conceded </a:t>
            </a:r>
            <a:r>
              <a:rPr lang="en-US" dirty="0" smtClean="0"/>
              <a:t>that Track was not for him.    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2243</TotalTime>
  <Words>258</Words>
  <Application>Microsoft Office PowerPoint</Application>
  <PresentationFormat>On-screen Show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To Kill A Mockingbird Vocabulary </vt:lpstr>
      <vt:lpstr>Contrary (adjective) [kon-trer-ee]</vt:lpstr>
      <vt:lpstr>Acrimonious (adjective) [ak-ruh-moh-nee-uh s]</vt:lpstr>
      <vt:lpstr>Evoke (verb) [ih-vohk]  </vt:lpstr>
      <vt:lpstr>Complacent (adjective) [kuh m-pley-suh nt]  </vt:lpstr>
      <vt:lpstr>Irrelevant (adjective) [ih-rel-uh-vuh nt]   </vt:lpstr>
      <vt:lpstr>Tedious (adjective) [tee-dee-uh s] </vt:lpstr>
      <vt:lpstr>  Serene (adjective)  [suh-reen]    </vt:lpstr>
      <vt:lpstr>Concede (verb) [kuh n-seed] </vt:lpstr>
      <vt:lpstr>Subtle</vt:lpstr>
      <vt:lpstr>Candid</vt:lpstr>
    </vt:vector>
  </TitlesOfParts>
  <Company>Lake Shore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Kill A Mockingbird Vocabulary </dc:title>
  <dc:creator>pcerrasco</dc:creator>
  <cp:lastModifiedBy>pcerrasco</cp:lastModifiedBy>
  <cp:revision>92</cp:revision>
  <dcterms:created xsi:type="dcterms:W3CDTF">2015-02-06T20:54:01Z</dcterms:created>
  <dcterms:modified xsi:type="dcterms:W3CDTF">2017-01-27T17:28:59Z</dcterms:modified>
</cp:coreProperties>
</file>